
<file path=[Content_Types].xml><?xml version="1.0" encoding="utf-8"?>
<Types xmlns="http://schemas.openxmlformats.org/package/2006/content-types">
  <Override PartName="/ppt/slideMasters/slideMaster3.xml" ContentType="application/vnd.openxmlformats-officedocument.presentationml.slideMaster+xml"/>
  <Override PartName="/ppt/slides/slide29.xml" ContentType="application/vnd.openxmlformats-officedocument.presentationml.slide+xml"/>
  <Override PartName="/ppt/slideLayouts/slideLayout39.xml" ContentType="application/vnd.openxmlformats-officedocument.presentationml.slideLayout+xml"/>
  <Override PartName="/ppt/theme/theme5.xml" ContentType="application/vnd.openxmlformats-officedocument.them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35.xml" ContentType="application/vnd.openxmlformats-officedocument.presentationml.slideLayout+xml"/>
  <Override PartName="/ppt/slideLayouts/slideLayout44.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slideLayouts/slideLayout33.xml" ContentType="application/vnd.openxmlformats-officedocument.presentationml.slideLayout+xml"/>
  <Override PartName="/ppt/slideLayouts/slideLayout42.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slideLayouts/slideLayout40.xml" ContentType="application/vnd.openxmlformats-officedocument.presentationml.slideLayout+xml"/>
  <Override PartName="/ppt/slideMasters/slideMaster4.xml" ContentType="application/vnd.openxmlformats-officedocument.presentationml.slideMaster+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slideLayouts/slideLayout38.xml" ContentType="application/vnd.openxmlformats-officedocument.presentationml.slideLayout+xml"/>
  <Override PartName="/ppt/theme/theme4.xml" ContentType="application/vnd.openxmlformats-officedocument.theme+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36.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slideLayouts/slideLayout34.xml" ContentType="application/vnd.openxmlformats-officedocument.presentationml.slideLayout+xml"/>
  <Override PartName="/ppt/slideLayouts/slideLayout4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ppt/slideLayouts/slideLayout4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8.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4" r:id="rId3"/>
    <p:sldMasterId id="2147483696" r:id="rId4"/>
  </p:sldMasterIdLst>
  <p:notesMasterIdLst>
    <p:notesMasterId r:id="rId45"/>
  </p:notesMasterIdLst>
  <p:sldIdLst>
    <p:sldId id="263" r:id="rId5"/>
    <p:sldId id="262" r:id="rId6"/>
    <p:sldId id="264" r:id="rId7"/>
    <p:sldId id="265" r:id="rId8"/>
    <p:sldId id="266" r:id="rId9"/>
    <p:sldId id="267" r:id="rId10"/>
    <p:sldId id="291" r:id="rId11"/>
    <p:sldId id="268" r:id="rId12"/>
    <p:sldId id="298" r:id="rId13"/>
    <p:sldId id="269" r:id="rId14"/>
    <p:sldId id="270" r:id="rId15"/>
    <p:sldId id="274" r:id="rId16"/>
    <p:sldId id="293" r:id="rId17"/>
    <p:sldId id="272" r:id="rId18"/>
    <p:sldId id="271" r:id="rId19"/>
    <p:sldId id="278" r:id="rId20"/>
    <p:sldId id="303" r:id="rId21"/>
    <p:sldId id="304" r:id="rId22"/>
    <p:sldId id="305" r:id="rId23"/>
    <p:sldId id="306" r:id="rId24"/>
    <p:sldId id="307" r:id="rId25"/>
    <p:sldId id="308" r:id="rId26"/>
    <p:sldId id="309" r:id="rId27"/>
    <p:sldId id="310" r:id="rId28"/>
    <p:sldId id="311" r:id="rId29"/>
    <p:sldId id="312" r:id="rId30"/>
    <p:sldId id="313" r:id="rId31"/>
    <p:sldId id="273" r:id="rId32"/>
    <p:sldId id="301" r:id="rId33"/>
    <p:sldId id="275" r:id="rId34"/>
    <p:sldId id="276" r:id="rId35"/>
    <p:sldId id="277" r:id="rId36"/>
    <p:sldId id="282" r:id="rId37"/>
    <p:sldId id="294" r:id="rId38"/>
    <p:sldId id="296" r:id="rId39"/>
    <p:sldId id="283" r:id="rId40"/>
    <p:sldId id="285" r:id="rId41"/>
    <p:sldId id="286" r:id="rId42"/>
    <p:sldId id="302" r:id="rId43"/>
    <p:sldId id="292" r:id="rId44"/>
  </p:sldIdLst>
  <p:sldSz cx="9144000" cy="6858000" type="screen4x3"/>
  <p:notesSz cx="7104063" cy="10234613"/>
  <p:defaultTextStyle>
    <a:defPPr>
      <a:defRPr lang="es-E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22C16"/>
    <a:srgbClr val="0C788E"/>
    <a:srgbClr val="006666"/>
    <a:srgbClr val="0099CC"/>
    <a:srgbClr val="660066"/>
    <a:srgbClr val="660033"/>
    <a:srgbClr val="333333"/>
    <a:srgbClr val="00339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559" autoAdjust="0"/>
    <p:restoredTop sz="92691" autoAdjust="0"/>
  </p:normalViewPr>
  <p:slideViewPr>
    <p:cSldViewPr>
      <p:cViewPr varScale="1">
        <p:scale>
          <a:sx n="69" d="100"/>
          <a:sy n="69" d="100"/>
        </p:scale>
        <p:origin x="-654" y="-108"/>
      </p:cViewPr>
      <p:guideLst>
        <p:guide orient="horz" pos="2160"/>
        <p:guide pos="2880"/>
      </p:guideLst>
    </p:cSldViewPr>
  </p:slideViewPr>
  <p:outlineViewPr>
    <p:cViewPr>
      <p:scale>
        <a:sx n="33" d="100"/>
        <a:sy n="33" d="100"/>
      </p:scale>
      <p:origin x="24" y="31620"/>
    </p:cViewPr>
  </p:outlineViewPr>
  <p:notesTextViewPr>
    <p:cViewPr>
      <p:scale>
        <a:sx n="100" d="100"/>
        <a:sy n="100" d="100"/>
      </p:scale>
      <p:origin x="0" y="0"/>
    </p:cViewPr>
  </p:notesTextViewPr>
  <p:sorterViewPr>
    <p:cViewPr>
      <p:scale>
        <a:sx n="100" d="100"/>
        <a:sy n="100" d="100"/>
      </p:scale>
      <p:origin x="0" y="1650"/>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theme" Target="theme/theme1.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4025636" y="0"/>
            <a:ext cx="3078427" cy="511731"/>
          </a:xfrm>
          <a:prstGeom prst="rect">
            <a:avLst/>
          </a:prstGeom>
        </p:spPr>
        <p:txBody>
          <a:bodyPr vert="horz" lIns="99075" tIns="49538" rIns="99075" bIns="49538" rtlCol="1"/>
          <a:lstStyle>
            <a:lvl1pPr algn="r">
              <a:defRPr sz="1300"/>
            </a:lvl1pPr>
          </a:lstStyle>
          <a:p>
            <a:endParaRPr lang="fa-IR"/>
          </a:p>
        </p:txBody>
      </p:sp>
      <p:sp>
        <p:nvSpPr>
          <p:cNvPr id="3" name="Date Placeholder 2"/>
          <p:cNvSpPr>
            <a:spLocks noGrp="1"/>
          </p:cNvSpPr>
          <p:nvPr>
            <p:ph type="dt" idx="1"/>
          </p:nvPr>
        </p:nvSpPr>
        <p:spPr>
          <a:xfrm>
            <a:off x="1645" y="0"/>
            <a:ext cx="3078427" cy="511731"/>
          </a:xfrm>
          <a:prstGeom prst="rect">
            <a:avLst/>
          </a:prstGeom>
        </p:spPr>
        <p:txBody>
          <a:bodyPr vert="horz" lIns="99075" tIns="49538" rIns="99075" bIns="49538" rtlCol="1"/>
          <a:lstStyle>
            <a:lvl1pPr algn="l">
              <a:defRPr sz="1300"/>
            </a:lvl1pPr>
          </a:lstStyle>
          <a:p>
            <a:fld id="{11892942-4461-4A4D-9C0B-6357C72018FE}" type="datetimeFigureOut">
              <a:rPr lang="fa-IR" smtClean="0"/>
              <a:pPr/>
              <a:t>05/02/1436</a:t>
            </a:fld>
            <a:endParaRPr lang="fa-IR"/>
          </a:p>
        </p:txBody>
      </p:sp>
      <p:sp>
        <p:nvSpPr>
          <p:cNvPr id="4" name="Slide Image Placeholder 3"/>
          <p:cNvSpPr>
            <a:spLocks noGrp="1" noRot="1" noChangeAspect="1"/>
          </p:cNvSpPr>
          <p:nvPr>
            <p:ph type="sldImg" idx="2"/>
          </p:nvPr>
        </p:nvSpPr>
        <p:spPr>
          <a:xfrm>
            <a:off x="995363" y="768350"/>
            <a:ext cx="5113337" cy="3836988"/>
          </a:xfrm>
          <a:prstGeom prst="rect">
            <a:avLst/>
          </a:prstGeom>
          <a:noFill/>
          <a:ln w="12700">
            <a:solidFill>
              <a:prstClr val="black"/>
            </a:solidFill>
          </a:ln>
        </p:spPr>
        <p:txBody>
          <a:bodyPr vert="horz" lIns="99075" tIns="49538" rIns="99075" bIns="49538" rtlCol="1" anchor="ctr"/>
          <a:lstStyle/>
          <a:p>
            <a:endParaRPr lang="fa-IR"/>
          </a:p>
        </p:txBody>
      </p:sp>
      <p:sp>
        <p:nvSpPr>
          <p:cNvPr id="5" name="Notes Placeholder 4"/>
          <p:cNvSpPr>
            <a:spLocks noGrp="1"/>
          </p:cNvSpPr>
          <p:nvPr>
            <p:ph type="body" sz="quarter" idx="3"/>
          </p:nvPr>
        </p:nvSpPr>
        <p:spPr>
          <a:xfrm>
            <a:off x="710407" y="4861441"/>
            <a:ext cx="5683250" cy="4605576"/>
          </a:xfrm>
          <a:prstGeom prst="rect">
            <a:avLst/>
          </a:prstGeom>
        </p:spPr>
        <p:txBody>
          <a:bodyPr vert="horz" lIns="99075" tIns="49538" rIns="99075" bIns="49538"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6" name="Footer Placeholder 5"/>
          <p:cNvSpPr>
            <a:spLocks noGrp="1"/>
          </p:cNvSpPr>
          <p:nvPr>
            <p:ph type="ftr" sz="quarter" idx="4"/>
          </p:nvPr>
        </p:nvSpPr>
        <p:spPr>
          <a:xfrm>
            <a:off x="4025636" y="9721106"/>
            <a:ext cx="3078427" cy="511731"/>
          </a:xfrm>
          <a:prstGeom prst="rect">
            <a:avLst/>
          </a:prstGeom>
        </p:spPr>
        <p:txBody>
          <a:bodyPr vert="horz" lIns="99075" tIns="49538" rIns="99075" bIns="49538" rtlCol="1" anchor="b"/>
          <a:lstStyle>
            <a:lvl1pPr algn="r">
              <a:defRPr sz="1300"/>
            </a:lvl1pPr>
          </a:lstStyle>
          <a:p>
            <a:endParaRPr lang="fa-IR"/>
          </a:p>
        </p:txBody>
      </p:sp>
      <p:sp>
        <p:nvSpPr>
          <p:cNvPr id="7" name="Slide Number Placeholder 6"/>
          <p:cNvSpPr>
            <a:spLocks noGrp="1"/>
          </p:cNvSpPr>
          <p:nvPr>
            <p:ph type="sldNum" sz="quarter" idx="5"/>
          </p:nvPr>
        </p:nvSpPr>
        <p:spPr>
          <a:xfrm>
            <a:off x="1645" y="9721106"/>
            <a:ext cx="3078427" cy="511731"/>
          </a:xfrm>
          <a:prstGeom prst="rect">
            <a:avLst/>
          </a:prstGeom>
        </p:spPr>
        <p:txBody>
          <a:bodyPr vert="horz" lIns="99075" tIns="49538" rIns="99075" bIns="49538" rtlCol="1" anchor="b"/>
          <a:lstStyle>
            <a:lvl1pPr algn="l">
              <a:defRPr sz="1300"/>
            </a:lvl1pPr>
          </a:lstStyle>
          <a:p>
            <a:fld id="{7B089379-539C-4790-8E52-397165CF09BD}" type="slidenum">
              <a:rPr lang="fa-IR" smtClean="0"/>
              <a:pPr/>
              <a:t>‹#›</a:t>
            </a:fld>
            <a:endParaRPr lang="fa-IR"/>
          </a:p>
        </p:txBody>
      </p:sp>
    </p:spTree>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a-IR"/>
          </a:p>
        </p:txBody>
      </p:sp>
      <p:sp>
        <p:nvSpPr>
          <p:cNvPr id="4" name="Slide Number Placeholder 3"/>
          <p:cNvSpPr>
            <a:spLocks noGrp="1"/>
          </p:cNvSpPr>
          <p:nvPr>
            <p:ph type="sldNum" sz="quarter" idx="10"/>
          </p:nvPr>
        </p:nvSpPr>
        <p:spPr/>
        <p:txBody>
          <a:bodyPr/>
          <a:lstStyle/>
          <a:p>
            <a:fld id="{7B089379-539C-4790-8E52-397165CF09BD}" type="slidenum">
              <a:rPr lang="fa-IR" smtClean="0"/>
              <a:pPr/>
              <a:t>38</a:t>
            </a:fld>
            <a:endParaRPr lang="fa-I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fa-I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fa-IR"/>
          </a:p>
        </p:txBody>
      </p:sp>
      <p:sp>
        <p:nvSpPr>
          <p:cNvPr id="4" name="Date Placeholder 3"/>
          <p:cNvSpPr>
            <a:spLocks noGrp="1"/>
          </p:cNvSpPr>
          <p:nvPr>
            <p:ph type="dt" sz="half" idx="10"/>
          </p:nvPr>
        </p:nvSpPr>
        <p:spPr/>
        <p:txBody>
          <a:bodyPr/>
          <a:lstStyle/>
          <a:p>
            <a:endParaRPr lang="fa-IR">
              <a:solidFill>
                <a:prstClr val="black">
                  <a:tint val="75000"/>
                </a:prstClr>
              </a:solidFill>
            </a:endParaRPr>
          </a:p>
        </p:txBody>
      </p:sp>
      <p:sp>
        <p:nvSpPr>
          <p:cNvPr id="5" name="Footer Placeholder 4"/>
          <p:cNvSpPr>
            <a:spLocks noGrp="1"/>
          </p:cNvSpPr>
          <p:nvPr>
            <p:ph type="ftr" sz="quarter" idx="11"/>
          </p:nvPr>
        </p:nvSpPr>
        <p:spPr/>
        <p:txBody>
          <a:bodyPr/>
          <a:lstStyle/>
          <a:p>
            <a:endParaRPr lang="fa-IR">
              <a:solidFill>
                <a:prstClr val="black">
                  <a:tint val="75000"/>
                </a:prstClr>
              </a:solidFill>
            </a:endParaRPr>
          </a:p>
        </p:txBody>
      </p:sp>
      <p:sp>
        <p:nvSpPr>
          <p:cNvPr id="6" name="Slide Number Placeholder 5"/>
          <p:cNvSpPr>
            <a:spLocks noGrp="1"/>
          </p:cNvSpPr>
          <p:nvPr>
            <p:ph type="sldNum" sz="quarter" idx="12"/>
          </p:nvPr>
        </p:nvSpPr>
        <p:spPr/>
        <p:txBody>
          <a:bodyPr/>
          <a:lstStyle/>
          <a:p>
            <a:fld id="{220CCE25-9F6A-4521-8E14-397BAC5F77DE}" type="slidenum">
              <a:rPr lang="fa-IR">
                <a:solidFill>
                  <a:prstClr val="black">
                    <a:tint val="75000"/>
                  </a:prstClr>
                </a:solidFill>
              </a:rPr>
              <a:pPr/>
              <a:t>‹#›</a:t>
            </a:fld>
            <a:endParaRPr lang="fa-IR">
              <a:solidFill>
                <a:prstClr val="black">
                  <a:tint val="75000"/>
                </a:prstClr>
              </a:solidFill>
            </a:endParaRPr>
          </a:p>
        </p:txBody>
      </p:sp>
    </p:spTree>
  </p:cSld>
  <p:clrMapOvr>
    <a:masterClrMapping/>
  </p:clrMapOvr>
  <p:transition>
    <p:dissolv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Date Placeholder 3"/>
          <p:cNvSpPr>
            <a:spLocks noGrp="1"/>
          </p:cNvSpPr>
          <p:nvPr>
            <p:ph type="dt" sz="half" idx="10"/>
          </p:nvPr>
        </p:nvSpPr>
        <p:spPr/>
        <p:txBody>
          <a:bodyPr/>
          <a:lstStyle/>
          <a:p>
            <a:endParaRPr lang="fa-IR">
              <a:solidFill>
                <a:prstClr val="black">
                  <a:tint val="75000"/>
                </a:prstClr>
              </a:solidFill>
            </a:endParaRPr>
          </a:p>
        </p:txBody>
      </p:sp>
      <p:sp>
        <p:nvSpPr>
          <p:cNvPr id="5" name="Footer Placeholder 4"/>
          <p:cNvSpPr>
            <a:spLocks noGrp="1"/>
          </p:cNvSpPr>
          <p:nvPr>
            <p:ph type="ftr" sz="quarter" idx="11"/>
          </p:nvPr>
        </p:nvSpPr>
        <p:spPr/>
        <p:txBody>
          <a:bodyPr/>
          <a:lstStyle/>
          <a:p>
            <a:endParaRPr lang="fa-IR">
              <a:solidFill>
                <a:prstClr val="black">
                  <a:tint val="75000"/>
                </a:prstClr>
              </a:solidFill>
            </a:endParaRPr>
          </a:p>
        </p:txBody>
      </p:sp>
      <p:sp>
        <p:nvSpPr>
          <p:cNvPr id="6" name="Slide Number Placeholder 5"/>
          <p:cNvSpPr>
            <a:spLocks noGrp="1"/>
          </p:cNvSpPr>
          <p:nvPr>
            <p:ph type="sldNum" sz="quarter" idx="12"/>
          </p:nvPr>
        </p:nvSpPr>
        <p:spPr/>
        <p:txBody>
          <a:bodyPr/>
          <a:lstStyle/>
          <a:p>
            <a:fld id="{220CCE25-9F6A-4521-8E14-397BAC5F77DE}" type="slidenum">
              <a:rPr lang="fa-IR">
                <a:solidFill>
                  <a:prstClr val="black">
                    <a:tint val="75000"/>
                  </a:prstClr>
                </a:solidFill>
              </a:rPr>
              <a:pPr/>
              <a:t>‹#›</a:t>
            </a:fld>
            <a:endParaRPr lang="fa-IR">
              <a:solidFill>
                <a:prstClr val="black">
                  <a:tint val="75000"/>
                </a:prstClr>
              </a:solidFill>
            </a:endParaRPr>
          </a:p>
        </p:txBody>
      </p:sp>
    </p:spTree>
  </p:cSld>
  <p:clrMapOvr>
    <a:masterClrMapping/>
  </p:clrMapOvr>
  <p:transition>
    <p:dissolv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fa-I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fa-IR">
              <a:solidFill>
                <a:prstClr val="black">
                  <a:tint val="75000"/>
                </a:prstClr>
              </a:solidFill>
            </a:endParaRPr>
          </a:p>
        </p:txBody>
      </p:sp>
      <p:sp>
        <p:nvSpPr>
          <p:cNvPr id="5" name="Footer Placeholder 4"/>
          <p:cNvSpPr>
            <a:spLocks noGrp="1"/>
          </p:cNvSpPr>
          <p:nvPr>
            <p:ph type="ftr" sz="quarter" idx="11"/>
          </p:nvPr>
        </p:nvSpPr>
        <p:spPr/>
        <p:txBody>
          <a:bodyPr/>
          <a:lstStyle/>
          <a:p>
            <a:endParaRPr lang="fa-IR">
              <a:solidFill>
                <a:prstClr val="black">
                  <a:tint val="75000"/>
                </a:prstClr>
              </a:solidFill>
            </a:endParaRPr>
          </a:p>
        </p:txBody>
      </p:sp>
      <p:sp>
        <p:nvSpPr>
          <p:cNvPr id="6" name="Slide Number Placeholder 5"/>
          <p:cNvSpPr>
            <a:spLocks noGrp="1"/>
          </p:cNvSpPr>
          <p:nvPr>
            <p:ph type="sldNum" sz="quarter" idx="12"/>
          </p:nvPr>
        </p:nvSpPr>
        <p:spPr/>
        <p:txBody>
          <a:bodyPr/>
          <a:lstStyle/>
          <a:p>
            <a:fld id="{220CCE25-9F6A-4521-8E14-397BAC5F77DE}" type="slidenum">
              <a:rPr lang="fa-IR">
                <a:solidFill>
                  <a:prstClr val="black">
                    <a:tint val="75000"/>
                  </a:prstClr>
                </a:solidFill>
              </a:rPr>
              <a:pPr/>
              <a:t>‹#›</a:t>
            </a:fld>
            <a:endParaRPr lang="fa-IR">
              <a:solidFill>
                <a:prstClr val="black">
                  <a:tint val="75000"/>
                </a:prstClr>
              </a:solidFill>
            </a:endParaRPr>
          </a:p>
        </p:txBody>
      </p:sp>
    </p:spTree>
  </p:cSld>
  <p:clrMapOvr>
    <a:masterClrMapping/>
  </p:clrMapOvr>
  <p:transition>
    <p:dissolv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5" name="Date Placeholder 4"/>
          <p:cNvSpPr>
            <a:spLocks noGrp="1"/>
          </p:cNvSpPr>
          <p:nvPr>
            <p:ph type="dt" sz="half" idx="10"/>
          </p:nvPr>
        </p:nvSpPr>
        <p:spPr/>
        <p:txBody>
          <a:bodyPr/>
          <a:lstStyle/>
          <a:p>
            <a:endParaRPr lang="fa-IR">
              <a:solidFill>
                <a:prstClr val="black">
                  <a:tint val="75000"/>
                </a:prstClr>
              </a:solidFill>
            </a:endParaRPr>
          </a:p>
        </p:txBody>
      </p:sp>
      <p:sp>
        <p:nvSpPr>
          <p:cNvPr id="6" name="Footer Placeholder 5"/>
          <p:cNvSpPr>
            <a:spLocks noGrp="1"/>
          </p:cNvSpPr>
          <p:nvPr>
            <p:ph type="ftr" sz="quarter" idx="11"/>
          </p:nvPr>
        </p:nvSpPr>
        <p:spPr/>
        <p:txBody>
          <a:bodyPr/>
          <a:lstStyle/>
          <a:p>
            <a:endParaRPr lang="fa-IR">
              <a:solidFill>
                <a:prstClr val="black">
                  <a:tint val="75000"/>
                </a:prstClr>
              </a:solidFill>
            </a:endParaRPr>
          </a:p>
        </p:txBody>
      </p:sp>
      <p:sp>
        <p:nvSpPr>
          <p:cNvPr id="7" name="Slide Number Placeholder 6"/>
          <p:cNvSpPr>
            <a:spLocks noGrp="1"/>
          </p:cNvSpPr>
          <p:nvPr>
            <p:ph type="sldNum" sz="quarter" idx="12"/>
          </p:nvPr>
        </p:nvSpPr>
        <p:spPr/>
        <p:txBody>
          <a:bodyPr/>
          <a:lstStyle/>
          <a:p>
            <a:fld id="{220CCE25-9F6A-4521-8E14-397BAC5F77DE}" type="slidenum">
              <a:rPr lang="fa-IR">
                <a:solidFill>
                  <a:prstClr val="black">
                    <a:tint val="75000"/>
                  </a:prstClr>
                </a:solidFill>
              </a:rPr>
              <a:pPr/>
              <a:t>‹#›</a:t>
            </a:fld>
            <a:endParaRPr lang="fa-IR">
              <a:solidFill>
                <a:prstClr val="black">
                  <a:tint val="75000"/>
                </a:prstClr>
              </a:solidFill>
            </a:endParaRPr>
          </a:p>
        </p:txBody>
      </p:sp>
    </p:spTree>
  </p:cSld>
  <p:clrMapOvr>
    <a:masterClrMapping/>
  </p:clrMapOvr>
  <p:transition>
    <p:dissolv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fa-I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7" name="Date Placeholder 6"/>
          <p:cNvSpPr>
            <a:spLocks noGrp="1"/>
          </p:cNvSpPr>
          <p:nvPr>
            <p:ph type="dt" sz="half" idx="10"/>
          </p:nvPr>
        </p:nvSpPr>
        <p:spPr/>
        <p:txBody>
          <a:bodyPr/>
          <a:lstStyle/>
          <a:p>
            <a:endParaRPr lang="fa-IR">
              <a:solidFill>
                <a:prstClr val="black">
                  <a:tint val="75000"/>
                </a:prstClr>
              </a:solidFill>
            </a:endParaRPr>
          </a:p>
        </p:txBody>
      </p:sp>
      <p:sp>
        <p:nvSpPr>
          <p:cNvPr id="8" name="Footer Placeholder 7"/>
          <p:cNvSpPr>
            <a:spLocks noGrp="1"/>
          </p:cNvSpPr>
          <p:nvPr>
            <p:ph type="ftr" sz="quarter" idx="11"/>
          </p:nvPr>
        </p:nvSpPr>
        <p:spPr/>
        <p:txBody>
          <a:bodyPr/>
          <a:lstStyle/>
          <a:p>
            <a:endParaRPr lang="fa-IR">
              <a:solidFill>
                <a:prstClr val="black">
                  <a:tint val="75000"/>
                </a:prstClr>
              </a:solidFill>
            </a:endParaRPr>
          </a:p>
        </p:txBody>
      </p:sp>
      <p:sp>
        <p:nvSpPr>
          <p:cNvPr id="9" name="Slide Number Placeholder 8"/>
          <p:cNvSpPr>
            <a:spLocks noGrp="1"/>
          </p:cNvSpPr>
          <p:nvPr>
            <p:ph type="sldNum" sz="quarter" idx="12"/>
          </p:nvPr>
        </p:nvSpPr>
        <p:spPr/>
        <p:txBody>
          <a:bodyPr/>
          <a:lstStyle/>
          <a:p>
            <a:fld id="{220CCE25-9F6A-4521-8E14-397BAC5F77DE}" type="slidenum">
              <a:rPr lang="fa-IR">
                <a:solidFill>
                  <a:prstClr val="black">
                    <a:tint val="75000"/>
                  </a:prstClr>
                </a:solidFill>
              </a:rPr>
              <a:pPr/>
              <a:t>‹#›</a:t>
            </a:fld>
            <a:endParaRPr lang="fa-IR">
              <a:solidFill>
                <a:prstClr val="black">
                  <a:tint val="75000"/>
                </a:prstClr>
              </a:solidFill>
            </a:endParaRPr>
          </a:p>
        </p:txBody>
      </p:sp>
    </p:spTree>
  </p:cSld>
  <p:clrMapOvr>
    <a:masterClrMapping/>
  </p:clrMapOvr>
  <p:transition>
    <p:dissolv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Date Placeholder 2"/>
          <p:cNvSpPr>
            <a:spLocks noGrp="1"/>
          </p:cNvSpPr>
          <p:nvPr>
            <p:ph type="dt" sz="half" idx="10"/>
          </p:nvPr>
        </p:nvSpPr>
        <p:spPr/>
        <p:txBody>
          <a:bodyPr/>
          <a:lstStyle/>
          <a:p>
            <a:endParaRPr lang="fa-IR">
              <a:solidFill>
                <a:prstClr val="black">
                  <a:tint val="75000"/>
                </a:prstClr>
              </a:solidFill>
            </a:endParaRPr>
          </a:p>
        </p:txBody>
      </p:sp>
      <p:sp>
        <p:nvSpPr>
          <p:cNvPr id="4" name="Footer Placeholder 3"/>
          <p:cNvSpPr>
            <a:spLocks noGrp="1"/>
          </p:cNvSpPr>
          <p:nvPr>
            <p:ph type="ftr" sz="quarter" idx="11"/>
          </p:nvPr>
        </p:nvSpPr>
        <p:spPr/>
        <p:txBody>
          <a:bodyPr/>
          <a:lstStyle/>
          <a:p>
            <a:endParaRPr lang="fa-IR">
              <a:solidFill>
                <a:prstClr val="black">
                  <a:tint val="75000"/>
                </a:prstClr>
              </a:solidFill>
            </a:endParaRPr>
          </a:p>
        </p:txBody>
      </p:sp>
      <p:sp>
        <p:nvSpPr>
          <p:cNvPr id="5" name="Slide Number Placeholder 4"/>
          <p:cNvSpPr>
            <a:spLocks noGrp="1"/>
          </p:cNvSpPr>
          <p:nvPr>
            <p:ph type="sldNum" sz="quarter" idx="12"/>
          </p:nvPr>
        </p:nvSpPr>
        <p:spPr/>
        <p:txBody>
          <a:bodyPr/>
          <a:lstStyle/>
          <a:p>
            <a:fld id="{220CCE25-9F6A-4521-8E14-397BAC5F77DE}" type="slidenum">
              <a:rPr lang="fa-IR">
                <a:solidFill>
                  <a:prstClr val="black">
                    <a:tint val="75000"/>
                  </a:prstClr>
                </a:solidFill>
              </a:rPr>
              <a:pPr/>
              <a:t>‹#›</a:t>
            </a:fld>
            <a:endParaRPr lang="fa-IR">
              <a:solidFill>
                <a:prstClr val="black">
                  <a:tint val="75000"/>
                </a:prstClr>
              </a:solidFill>
            </a:endParaRPr>
          </a:p>
        </p:txBody>
      </p:sp>
    </p:spTree>
  </p:cSld>
  <p:clrMapOvr>
    <a:masterClrMapping/>
  </p:clrMapOvr>
  <p:transition>
    <p:dissolv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fa-IR">
              <a:solidFill>
                <a:prstClr val="black">
                  <a:tint val="75000"/>
                </a:prstClr>
              </a:solidFill>
            </a:endParaRPr>
          </a:p>
        </p:txBody>
      </p:sp>
      <p:sp>
        <p:nvSpPr>
          <p:cNvPr id="3" name="Footer Placeholder 2"/>
          <p:cNvSpPr>
            <a:spLocks noGrp="1"/>
          </p:cNvSpPr>
          <p:nvPr>
            <p:ph type="ftr" sz="quarter" idx="11"/>
          </p:nvPr>
        </p:nvSpPr>
        <p:spPr/>
        <p:txBody>
          <a:bodyPr/>
          <a:lstStyle/>
          <a:p>
            <a:endParaRPr lang="fa-IR">
              <a:solidFill>
                <a:prstClr val="black">
                  <a:tint val="75000"/>
                </a:prstClr>
              </a:solidFill>
            </a:endParaRPr>
          </a:p>
        </p:txBody>
      </p:sp>
      <p:sp>
        <p:nvSpPr>
          <p:cNvPr id="4" name="Slide Number Placeholder 3"/>
          <p:cNvSpPr>
            <a:spLocks noGrp="1"/>
          </p:cNvSpPr>
          <p:nvPr>
            <p:ph type="sldNum" sz="quarter" idx="12"/>
          </p:nvPr>
        </p:nvSpPr>
        <p:spPr/>
        <p:txBody>
          <a:bodyPr/>
          <a:lstStyle/>
          <a:p>
            <a:fld id="{220CCE25-9F6A-4521-8E14-397BAC5F77DE}" type="slidenum">
              <a:rPr lang="fa-IR">
                <a:solidFill>
                  <a:prstClr val="black">
                    <a:tint val="75000"/>
                  </a:prstClr>
                </a:solidFill>
              </a:rPr>
              <a:pPr/>
              <a:t>‹#›</a:t>
            </a:fld>
            <a:endParaRPr lang="fa-IR">
              <a:solidFill>
                <a:prstClr val="black">
                  <a:tint val="75000"/>
                </a:prstClr>
              </a:solidFill>
            </a:endParaRPr>
          </a:p>
        </p:txBody>
      </p:sp>
    </p:spTree>
  </p:cSld>
  <p:clrMapOvr>
    <a:masterClrMapping/>
  </p:clrMapOvr>
  <p:transition>
    <p:dissolv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fa-I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fa-IR">
              <a:solidFill>
                <a:prstClr val="black">
                  <a:tint val="75000"/>
                </a:prstClr>
              </a:solidFill>
            </a:endParaRPr>
          </a:p>
        </p:txBody>
      </p:sp>
      <p:sp>
        <p:nvSpPr>
          <p:cNvPr id="6" name="Footer Placeholder 5"/>
          <p:cNvSpPr>
            <a:spLocks noGrp="1"/>
          </p:cNvSpPr>
          <p:nvPr>
            <p:ph type="ftr" sz="quarter" idx="11"/>
          </p:nvPr>
        </p:nvSpPr>
        <p:spPr/>
        <p:txBody>
          <a:bodyPr/>
          <a:lstStyle/>
          <a:p>
            <a:endParaRPr lang="fa-IR">
              <a:solidFill>
                <a:prstClr val="black">
                  <a:tint val="75000"/>
                </a:prstClr>
              </a:solidFill>
            </a:endParaRPr>
          </a:p>
        </p:txBody>
      </p:sp>
      <p:sp>
        <p:nvSpPr>
          <p:cNvPr id="7" name="Slide Number Placeholder 6"/>
          <p:cNvSpPr>
            <a:spLocks noGrp="1"/>
          </p:cNvSpPr>
          <p:nvPr>
            <p:ph type="sldNum" sz="quarter" idx="12"/>
          </p:nvPr>
        </p:nvSpPr>
        <p:spPr/>
        <p:txBody>
          <a:bodyPr/>
          <a:lstStyle/>
          <a:p>
            <a:fld id="{220CCE25-9F6A-4521-8E14-397BAC5F77DE}" type="slidenum">
              <a:rPr lang="fa-IR">
                <a:solidFill>
                  <a:prstClr val="black">
                    <a:tint val="75000"/>
                  </a:prstClr>
                </a:solidFill>
              </a:rPr>
              <a:pPr/>
              <a:t>‹#›</a:t>
            </a:fld>
            <a:endParaRPr lang="fa-IR">
              <a:solidFill>
                <a:prstClr val="black">
                  <a:tint val="75000"/>
                </a:prstClr>
              </a:solidFill>
            </a:endParaRPr>
          </a:p>
        </p:txBody>
      </p:sp>
    </p:spTree>
  </p:cSld>
  <p:clrMapOvr>
    <a:masterClrMapping/>
  </p:clrMapOvr>
  <p:transition>
    <p:dissolv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fa-I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a-I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fa-IR">
              <a:solidFill>
                <a:prstClr val="black">
                  <a:tint val="75000"/>
                </a:prstClr>
              </a:solidFill>
            </a:endParaRPr>
          </a:p>
        </p:txBody>
      </p:sp>
      <p:sp>
        <p:nvSpPr>
          <p:cNvPr id="6" name="Footer Placeholder 5"/>
          <p:cNvSpPr>
            <a:spLocks noGrp="1"/>
          </p:cNvSpPr>
          <p:nvPr>
            <p:ph type="ftr" sz="quarter" idx="11"/>
          </p:nvPr>
        </p:nvSpPr>
        <p:spPr/>
        <p:txBody>
          <a:bodyPr/>
          <a:lstStyle/>
          <a:p>
            <a:endParaRPr lang="fa-IR">
              <a:solidFill>
                <a:prstClr val="black">
                  <a:tint val="75000"/>
                </a:prstClr>
              </a:solidFill>
            </a:endParaRPr>
          </a:p>
        </p:txBody>
      </p:sp>
      <p:sp>
        <p:nvSpPr>
          <p:cNvPr id="7" name="Slide Number Placeholder 6"/>
          <p:cNvSpPr>
            <a:spLocks noGrp="1"/>
          </p:cNvSpPr>
          <p:nvPr>
            <p:ph type="sldNum" sz="quarter" idx="12"/>
          </p:nvPr>
        </p:nvSpPr>
        <p:spPr/>
        <p:txBody>
          <a:bodyPr/>
          <a:lstStyle/>
          <a:p>
            <a:fld id="{220CCE25-9F6A-4521-8E14-397BAC5F77DE}" type="slidenum">
              <a:rPr lang="fa-IR">
                <a:solidFill>
                  <a:prstClr val="black">
                    <a:tint val="75000"/>
                  </a:prstClr>
                </a:solidFill>
              </a:rPr>
              <a:pPr/>
              <a:t>‹#›</a:t>
            </a:fld>
            <a:endParaRPr lang="fa-IR">
              <a:solidFill>
                <a:prstClr val="black">
                  <a:tint val="75000"/>
                </a:prstClr>
              </a:solidFill>
            </a:endParaRPr>
          </a:p>
        </p:txBody>
      </p:sp>
    </p:spTree>
  </p:cSld>
  <p:clrMapOvr>
    <a:masterClrMapping/>
  </p:clrMapOvr>
  <p:transition>
    <p:dissolv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Date Placeholder 3"/>
          <p:cNvSpPr>
            <a:spLocks noGrp="1"/>
          </p:cNvSpPr>
          <p:nvPr>
            <p:ph type="dt" sz="half" idx="10"/>
          </p:nvPr>
        </p:nvSpPr>
        <p:spPr/>
        <p:txBody>
          <a:bodyPr/>
          <a:lstStyle/>
          <a:p>
            <a:endParaRPr lang="fa-IR">
              <a:solidFill>
                <a:prstClr val="black">
                  <a:tint val="75000"/>
                </a:prstClr>
              </a:solidFill>
            </a:endParaRPr>
          </a:p>
        </p:txBody>
      </p:sp>
      <p:sp>
        <p:nvSpPr>
          <p:cNvPr id="5" name="Footer Placeholder 4"/>
          <p:cNvSpPr>
            <a:spLocks noGrp="1"/>
          </p:cNvSpPr>
          <p:nvPr>
            <p:ph type="ftr" sz="quarter" idx="11"/>
          </p:nvPr>
        </p:nvSpPr>
        <p:spPr/>
        <p:txBody>
          <a:bodyPr/>
          <a:lstStyle/>
          <a:p>
            <a:endParaRPr lang="fa-IR">
              <a:solidFill>
                <a:prstClr val="black">
                  <a:tint val="75000"/>
                </a:prstClr>
              </a:solidFill>
            </a:endParaRPr>
          </a:p>
        </p:txBody>
      </p:sp>
      <p:sp>
        <p:nvSpPr>
          <p:cNvPr id="6" name="Slide Number Placeholder 5"/>
          <p:cNvSpPr>
            <a:spLocks noGrp="1"/>
          </p:cNvSpPr>
          <p:nvPr>
            <p:ph type="sldNum" sz="quarter" idx="12"/>
          </p:nvPr>
        </p:nvSpPr>
        <p:spPr/>
        <p:txBody>
          <a:bodyPr/>
          <a:lstStyle/>
          <a:p>
            <a:fld id="{220CCE25-9F6A-4521-8E14-397BAC5F77DE}" type="slidenum">
              <a:rPr lang="fa-IR">
                <a:solidFill>
                  <a:prstClr val="black">
                    <a:tint val="75000"/>
                  </a:prstClr>
                </a:solidFill>
              </a:rPr>
              <a:pPr/>
              <a:t>‹#›</a:t>
            </a:fld>
            <a:endParaRPr lang="fa-IR">
              <a:solidFill>
                <a:prstClr val="black">
                  <a:tint val="75000"/>
                </a:prstClr>
              </a:solidFill>
            </a:endParaRPr>
          </a:p>
        </p:txBody>
      </p:sp>
    </p:spTree>
  </p:cSld>
  <p:clrMapOvr>
    <a:masterClrMapping/>
  </p:clrMapOvr>
  <p:transition>
    <p:dissolv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fa-I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Date Placeholder 3"/>
          <p:cNvSpPr>
            <a:spLocks noGrp="1"/>
          </p:cNvSpPr>
          <p:nvPr>
            <p:ph type="dt" sz="half" idx="10"/>
          </p:nvPr>
        </p:nvSpPr>
        <p:spPr/>
        <p:txBody>
          <a:bodyPr/>
          <a:lstStyle/>
          <a:p>
            <a:endParaRPr lang="fa-IR">
              <a:solidFill>
                <a:prstClr val="black">
                  <a:tint val="75000"/>
                </a:prstClr>
              </a:solidFill>
            </a:endParaRPr>
          </a:p>
        </p:txBody>
      </p:sp>
      <p:sp>
        <p:nvSpPr>
          <p:cNvPr id="5" name="Footer Placeholder 4"/>
          <p:cNvSpPr>
            <a:spLocks noGrp="1"/>
          </p:cNvSpPr>
          <p:nvPr>
            <p:ph type="ftr" sz="quarter" idx="11"/>
          </p:nvPr>
        </p:nvSpPr>
        <p:spPr/>
        <p:txBody>
          <a:bodyPr/>
          <a:lstStyle/>
          <a:p>
            <a:endParaRPr lang="fa-IR">
              <a:solidFill>
                <a:prstClr val="black">
                  <a:tint val="75000"/>
                </a:prstClr>
              </a:solidFill>
            </a:endParaRPr>
          </a:p>
        </p:txBody>
      </p:sp>
      <p:sp>
        <p:nvSpPr>
          <p:cNvPr id="6" name="Slide Number Placeholder 5"/>
          <p:cNvSpPr>
            <a:spLocks noGrp="1"/>
          </p:cNvSpPr>
          <p:nvPr>
            <p:ph type="sldNum" sz="quarter" idx="12"/>
          </p:nvPr>
        </p:nvSpPr>
        <p:spPr/>
        <p:txBody>
          <a:bodyPr/>
          <a:lstStyle/>
          <a:p>
            <a:fld id="{220CCE25-9F6A-4521-8E14-397BAC5F77DE}" type="slidenum">
              <a:rPr lang="fa-IR">
                <a:solidFill>
                  <a:prstClr val="black">
                    <a:tint val="75000"/>
                  </a:prstClr>
                </a:solidFill>
              </a:rPr>
              <a:pPr/>
              <a:t>‹#›</a:t>
            </a:fld>
            <a:endParaRPr lang="fa-IR">
              <a:solidFill>
                <a:prstClr val="black">
                  <a:tint val="75000"/>
                </a:prstClr>
              </a:solidFill>
            </a:endParaRPr>
          </a:p>
        </p:txBody>
      </p:sp>
    </p:spTree>
  </p:cSld>
  <p:clrMapOvr>
    <a:masterClrMapping/>
  </p:clrMapOvr>
  <p:transition>
    <p:dissolv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fa-I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fa-IR"/>
          </a:p>
        </p:txBody>
      </p:sp>
      <p:sp>
        <p:nvSpPr>
          <p:cNvPr id="4" name="Date Placeholder 3"/>
          <p:cNvSpPr>
            <a:spLocks noGrp="1"/>
          </p:cNvSpPr>
          <p:nvPr>
            <p:ph type="dt" sz="half" idx="10"/>
          </p:nvPr>
        </p:nvSpPr>
        <p:spPr/>
        <p:txBody>
          <a:bodyPr/>
          <a:lstStyle/>
          <a:p>
            <a:endParaRPr lang="fa-IR">
              <a:solidFill>
                <a:prstClr val="black">
                  <a:tint val="75000"/>
                </a:prstClr>
              </a:solidFill>
            </a:endParaRPr>
          </a:p>
        </p:txBody>
      </p:sp>
      <p:sp>
        <p:nvSpPr>
          <p:cNvPr id="5" name="Footer Placeholder 4"/>
          <p:cNvSpPr>
            <a:spLocks noGrp="1"/>
          </p:cNvSpPr>
          <p:nvPr>
            <p:ph type="ftr" sz="quarter" idx="11"/>
          </p:nvPr>
        </p:nvSpPr>
        <p:spPr/>
        <p:txBody>
          <a:bodyPr/>
          <a:lstStyle/>
          <a:p>
            <a:endParaRPr lang="fa-IR">
              <a:solidFill>
                <a:prstClr val="black">
                  <a:tint val="75000"/>
                </a:prstClr>
              </a:solidFill>
            </a:endParaRPr>
          </a:p>
        </p:txBody>
      </p:sp>
      <p:sp>
        <p:nvSpPr>
          <p:cNvPr id="6" name="Slide Number Placeholder 5"/>
          <p:cNvSpPr>
            <a:spLocks noGrp="1"/>
          </p:cNvSpPr>
          <p:nvPr>
            <p:ph type="sldNum" sz="quarter" idx="12"/>
          </p:nvPr>
        </p:nvSpPr>
        <p:spPr/>
        <p:txBody>
          <a:bodyPr/>
          <a:lstStyle/>
          <a:p>
            <a:fld id="{220CCE25-9F6A-4521-8E14-397BAC5F77DE}" type="slidenum">
              <a:rPr lang="fa-IR">
                <a:solidFill>
                  <a:prstClr val="black">
                    <a:tint val="75000"/>
                  </a:prstClr>
                </a:solidFill>
              </a:rPr>
              <a:pPr/>
              <a:t>‹#›</a:t>
            </a:fld>
            <a:endParaRPr lang="fa-IR">
              <a:solidFill>
                <a:prstClr val="black">
                  <a:tint val="75000"/>
                </a:prstClr>
              </a:solidFill>
            </a:endParaRPr>
          </a:p>
        </p:txBody>
      </p:sp>
    </p:spTree>
  </p:cSld>
  <p:clrMapOvr>
    <a:masterClrMapping/>
  </p:clrMapOvr>
  <p:transition>
    <p:dissolv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Date Placeholder 3"/>
          <p:cNvSpPr>
            <a:spLocks noGrp="1"/>
          </p:cNvSpPr>
          <p:nvPr>
            <p:ph type="dt" sz="half" idx="10"/>
          </p:nvPr>
        </p:nvSpPr>
        <p:spPr/>
        <p:txBody>
          <a:bodyPr/>
          <a:lstStyle/>
          <a:p>
            <a:endParaRPr lang="fa-IR">
              <a:solidFill>
                <a:prstClr val="black">
                  <a:tint val="75000"/>
                </a:prstClr>
              </a:solidFill>
            </a:endParaRPr>
          </a:p>
        </p:txBody>
      </p:sp>
      <p:sp>
        <p:nvSpPr>
          <p:cNvPr id="5" name="Footer Placeholder 4"/>
          <p:cNvSpPr>
            <a:spLocks noGrp="1"/>
          </p:cNvSpPr>
          <p:nvPr>
            <p:ph type="ftr" sz="quarter" idx="11"/>
          </p:nvPr>
        </p:nvSpPr>
        <p:spPr/>
        <p:txBody>
          <a:bodyPr/>
          <a:lstStyle/>
          <a:p>
            <a:endParaRPr lang="fa-IR">
              <a:solidFill>
                <a:prstClr val="black">
                  <a:tint val="75000"/>
                </a:prstClr>
              </a:solidFill>
            </a:endParaRPr>
          </a:p>
        </p:txBody>
      </p:sp>
      <p:sp>
        <p:nvSpPr>
          <p:cNvPr id="6" name="Slide Number Placeholder 5"/>
          <p:cNvSpPr>
            <a:spLocks noGrp="1"/>
          </p:cNvSpPr>
          <p:nvPr>
            <p:ph type="sldNum" sz="quarter" idx="12"/>
          </p:nvPr>
        </p:nvSpPr>
        <p:spPr/>
        <p:txBody>
          <a:bodyPr/>
          <a:lstStyle/>
          <a:p>
            <a:fld id="{220CCE25-9F6A-4521-8E14-397BAC5F77DE}" type="slidenum">
              <a:rPr lang="fa-IR">
                <a:solidFill>
                  <a:prstClr val="black">
                    <a:tint val="75000"/>
                  </a:prstClr>
                </a:solidFill>
              </a:rPr>
              <a:pPr/>
              <a:t>‹#›</a:t>
            </a:fld>
            <a:endParaRPr lang="fa-IR">
              <a:solidFill>
                <a:prstClr val="black">
                  <a:tint val="75000"/>
                </a:prstClr>
              </a:solidFill>
            </a:endParaRPr>
          </a:p>
        </p:txBody>
      </p:sp>
    </p:spTree>
  </p:cSld>
  <p:clrMapOvr>
    <a:masterClrMapping/>
  </p:clrMapOvr>
  <p:transition>
    <p:dissolv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fa-I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fa-IR">
              <a:solidFill>
                <a:prstClr val="black">
                  <a:tint val="75000"/>
                </a:prstClr>
              </a:solidFill>
            </a:endParaRPr>
          </a:p>
        </p:txBody>
      </p:sp>
      <p:sp>
        <p:nvSpPr>
          <p:cNvPr id="5" name="Footer Placeholder 4"/>
          <p:cNvSpPr>
            <a:spLocks noGrp="1"/>
          </p:cNvSpPr>
          <p:nvPr>
            <p:ph type="ftr" sz="quarter" idx="11"/>
          </p:nvPr>
        </p:nvSpPr>
        <p:spPr/>
        <p:txBody>
          <a:bodyPr/>
          <a:lstStyle/>
          <a:p>
            <a:endParaRPr lang="fa-IR">
              <a:solidFill>
                <a:prstClr val="black">
                  <a:tint val="75000"/>
                </a:prstClr>
              </a:solidFill>
            </a:endParaRPr>
          </a:p>
        </p:txBody>
      </p:sp>
      <p:sp>
        <p:nvSpPr>
          <p:cNvPr id="6" name="Slide Number Placeholder 5"/>
          <p:cNvSpPr>
            <a:spLocks noGrp="1"/>
          </p:cNvSpPr>
          <p:nvPr>
            <p:ph type="sldNum" sz="quarter" idx="12"/>
          </p:nvPr>
        </p:nvSpPr>
        <p:spPr/>
        <p:txBody>
          <a:bodyPr/>
          <a:lstStyle/>
          <a:p>
            <a:fld id="{220CCE25-9F6A-4521-8E14-397BAC5F77DE}" type="slidenum">
              <a:rPr lang="fa-IR">
                <a:solidFill>
                  <a:prstClr val="black">
                    <a:tint val="75000"/>
                  </a:prstClr>
                </a:solidFill>
              </a:rPr>
              <a:pPr/>
              <a:t>‹#›</a:t>
            </a:fld>
            <a:endParaRPr lang="fa-IR">
              <a:solidFill>
                <a:prstClr val="black">
                  <a:tint val="75000"/>
                </a:prstClr>
              </a:solidFill>
            </a:endParaRPr>
          </a:p>
        </p:txBody>
      </p:sp>
    </p:spTree>
  </p:cSld>
  <p:clrMapOvr>
    <a:masterClrMapping/>
  </p:clrMapOvr>
  <p:transition>
    <p:dissolv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5" name="Date Placeholder 4"/>
          <p:cNvSpPr>
            <a:spLocks noGrp="1"/>
          </p:cNvSpPr>
          <p:nvPr>
            <p:ph type="dt" sz="half" idx="10"/>
          </p:nvPr>
        </p:nvSpPr>
        <p:spPr/>
        <p:txBody>
          <a:bodyPr/>
          <a:lstStyle/>
          <a:p>
            <a:endParaRPr lang="fa-IR">
              <a:solidFill>
                <a:prstClr val="black">
                  <a:tint val="75000"/>
                </a:prstClr>
              </a:solidFill>
            </a:endParaRPr>
          </a:p>
        </p:txBody>
      </p:sp>
      <p:sp>
        <p:nvSpPr>
          <p:cNvPr id="6" name="Footer Placeholder 5"/>
          <p:cNvSpPr>
            <a:spLocks noGrp="1"/>
          </p:cNvSpPr>
          <p:nvPr>
            <p:ph type="ftr" sz="quarter" idx="11"/>
          </p:nvPr>
        </p:nvSpPr>
        <p:spPr/>
        <p:txBody>
          <a:bodyPr/>
          <a:lstStyle/>
          <a:p>
            <a:endParaRPr lang="fa-IR">
              <a:solidFill>
                <a:prstClr val="black">
                  <a:tint val="75000"/>
                </a:prstClr>
              </a:solidFill>
            </a:endParaRPr>
          </a:p>
        </p:txBody>
      </p:sp>
      <p:sp>
        <p:nvSpPr>
          <p:cNvPr id="7" name="Slide Number Placeholder 6"/>
          <p:cNvSpPr>
            <a:spLocks noGrp="1"/>
          </p:cNvSpPr>
          <p:nvPr>
            <p:ph type="sldNum" sz="quarter" idx="12"/>
          </p:nvPr>
        </p:nvSpPr>
        <p:spPr/>
        <p:txBody>
          <a:bodyPr/>
          <a:lstStyle/>
          <a:p>
            <a:fld id="{220CCE25-9F6A-4521-8E14-397BAC5F77DE}" type="slidenum">
              <a:rPr lang="fa-IR">
                <a:solidFill>
                  <a:prstClr val="black">
                    <a:tint val="75000"/>
                  </a:prstClr>
                </a:solidFill>
              </a:rPr>
              <a:pPr/>
              <a:t>‹#›</a:t>
            </a:fld>
            <a:endParaRPr lang="fa-IR">
              <a:solidFill>
                <a:prstClr val="black">
                  <a:tint val="75000"/>
                </a:prstClr>
              </a:solidFill>
            </a:endParaRPr>
          </a:p>
        </p:txBody>
      </p:sp>
    </p:spTree>
  </p:cSld>
  <p:clrMapOvr>
    <a:masterClrMapping/>
  </p:clrMapOvr>
  <p:transition>
    <p:dissolv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fa-I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7" name="Date Placeholder 6"/>
          <p:cNvSpPr>
            <a:spLocks noGrp="1"/>
          </p:cNvSpPr>
          <p:nvPr>
            <p:ph type="dt" sz="half" idx="10"/>
          </p:nvPr>
        </p:nvSpPr>
        <p:spPr/>
        <p:txBody>
          <a:bodyPr/>
          <a:lstStyle/>
          <a:p>
            <a:endParaRPr lang="fa-IR">
              <a:solidFill>
                <a:prstClr val="black">
                  <a:tint val="75000"/>
                </a:prstClr>
              </a:solidFill>
            </a:endParaRPr>
          </a:p>
        </p:txBody>
      </p:sp>
      <p:sp>
        <p:nvSpPr>
          <p:cNvPr id="8" name="Footer Placeholder 7"/>
          <p:cNvSpPr>
            <a:spLocks noGrp="1"/>
          </p:cNvSpPr>
          <p:nvPr>
            <p:ph type="ftr" sz="quarter" idx="11"/>
          </p:nvPr>
        </p:nvSpPr>
        <p:spPr/>
        <p:txBody>
          <a:bodyPr/>
          <a:lstStyle/>
          <a:p>
            <a:endParaRPr lang="fa-IR">
              <a:solidFill>
                <a:prstClr val="black">
                  <a:tint val="75000"/>
                </a:prstClr>
              </a:solidFill>
            </a:endParaRPr>
          </a:p>
        </p:txBody>
      </p:sp>
      <p:sp>
        <p:nvSpPr>
          <p:cNvPr id="9" name="Slide Number Placeholder 8"/>
          <p:cNvSpPr>
            <a:spLocks noGrp="1"/>
          </p:cNvSpPr>
          <p:nvPr>
            <p:ph type="sldNum" sz="quarter" idx="12"/>
          </p:nvPr>
        </p:nvSpPr>
        <p:spPr/>
        <p:txBody>
          <a:bodyPr/>
          <a:lstStyle/>
          <a:p>
            <a:fld id="{220CCE25-9F6A-4521-8E14-397BAC5F77DE}" type="slidenum">
              <a:rPr lang="fa-IR">
                <a:solidFill>
                  <a:prstClr val="black">
                    <a:tint val="75000"/>
                  </a:prstClr>
                </a:solidFill>
              </a:rPr>
              <a:pPr/>
              <a:t>‹#›</a:t>
            </a:fld>
            <a:endParaRPr lang="fa-IR">
              <a:solidFill>
                <a:prstClr val="black">
                  <a:tint val="75000"/>
                </a:prstClr>
              </a:solidFill>
            </a:endParaRPr>
          </a:p>
        </p:txBody>
      </p:sp>
    </p:spTree>
  </p:cSld>
  <p:clrMapOvr>
    <a:masterClrMapping/>
  </p:clrMapOvr>
  <p:transition>
    <p:dissolv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Date Placeholder 2"/>
          <p:cNvSpPr>
            <a:spLocks noGrp="1"/>
          </p:cNvSpPr>
          <p:nvPr>
            <p:ph type="dt" sz="half" idx="10"/>
          </p:nvPr>
        </p:nvSpPr>
        <p:spPr/>
        <p:txBody>
          <a:bodyPr/>
          <a:lstStyle/>
          <a:p>
            <a:endParaRPr lang="fa-IR">
              <a:solidFill>
                <a:prstClr val="black">
                  <a:tint val="75000"/>
                </a:prstClr>
              </a:solidFill>
            </a:endParaRPr>
          </a:p>
        </p:txBody>
      </p:sp>
      <p:sp>
        <p:nvSpPr>
          <p:cNvPr id="4" name="Footer Placeholder 3"/>
          <p:cNvSpPr>
            <a:spLocks noGrp="1"/>
          </p:cNvSpPr>
          <p:nvPr>
            <p:ph type="ftr" sz="quarter" idx="11"/>
          </p:nvPr>
        </p:nvSpPr>
        <p:spPr/>
        <p:txBody>
          <a:bodyPr/>
          <a:lstStyle/>
          <a:p>
            <a:endParaRPr lang="fa-IR">
              <a:solidFill>
                <a:prstClr val="black">
                  <a:tint val="75000"/>
                </a:prstClr>
              </a:solidFill>
            </a:endParaRPr>
          </a:p>
        </p:txBody>
      </p:sp>
      <p:sp>
        <p:nvSpPr>
          <p:cNvPr id="5" name="Slide Number Placeholder 4"/>
          <p:cNvSpPr>
            <a:spLocks noGrp="1"/>
          </p:cNvSpPr>
          <p:nvPr>
            <p:ph type="sldNum" sz="quarter" idx="12"/>
          </p:nvPr>
        </p:nvSpPr>
        <p:spPr/>
        <p:txBody>
          <a:bodyPr/>
          <a:lstStyle/>
          <a:p>
            <a:fld id="{220CCE25-9F6A-4521-8E14-397BAC5F77DE}" type="slidenum">
              <a:rPr lang="fa-IR">
                <a:solidFill>
                  <a:prstClr val="black">
                    <a:tint val="75000"/>
                  </a:prstClr>
                </a:solidFill>
              </a:rPr>
              <a:pPr/>
              <a:t>‹#›</a:t>
            </a:fld>
            <a:endParaRPr lang="fa-IR">
              <a:solidFill>
                <a:prstClr val="black">
                  <a:tint val="75000"/>
                </a:prstClr>
              </a:solidFill>
            </a:endParaRPr>
          </a:p>
        </p:txBody>
      </p:sp>
    </p:spTree>
  </p:cSld>
  <p:clrMapOvr>
    <a:masterClrMapping/>
  </p:clrMapOvr>
  <p:transition>
    <p:dissolv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fa-IR">
              <a:solidFill>
                <a:prstClr val="black">
                  <a:tint val="75000"/>
                </a:prstClr>
              </a:solidFill>
            </a:endParaRPr>
          </a:p>
        </p:txBody>
      </p:sp>
      <p:sp>
        <p:nvSpPr>
          <p:cNvPr id="3" name="Footer Placeholder 2"/>
          <p:cNvSpPr>
            <a:spLocks noGrp="1"/>
          </p:cNvSpPr>
          <p:nvPr>
            <p:ph type="ftr" sz="quarter" idx="11"/>
          </p:nvPr>
        </p:nvSpPr>
        <p:spPr/>
        <p:txBody>
          <a:bodyPr/>
          <a:lstStyle/>
          <a:p>
            <a:endParaRPr lang="fa-IR">
              <a:solidFill>
                <a:prstClr val="black">
                  <a:tint val="75000"/>
                </a:prstClr>
              </a:solidFill>
            </a:endParaRPr>
          </a:p>
        </p:txBody>
      </p:sp>
      <p:sp>
        <p:nvSpPr>
          <p:cNvPr id="4" name="Slide Number Placeholder 3"/>
          <p:cNvSpPr>
            <a:spLocks noGrp="1"/>
          </p:cNvSpPr>
          <p:nvPr>
            <p:ph type="sldNum" sz="quarter" idx="12"/>
          </p:nvPr>
        </p:nvSpPr>
        <p:spPr/>
        <p:txBody>
          <a:bodyPr/>
          <a:lstStyle/>
          <a:p>
            <a:fld id="{220CCE25-9F6A-4521-8E14-397BAC5F77DE}" type="slidenum">
              <a:rPr lang="fa-IR">
                <a:solidFill>
                  <a:prstClr val="black">
                    <a:tint val="75000"/>
                  </a:prstClr>
                </a:solidFill>
              </a:rPr>
              <a:pPr/>
              <a:t>‹#›</a:t>
            </a:fld>
            <a:endParaRPr lang="fa-IR">
              <a:solidFill>
                <a:prstClr val="black">
                  <a:tint val="75000"/>
                </a:prstClr>
              </a:solidFill>
            </a:endParaRPr>
          </a:p>
        </p:txBody>
      </p:sp>
    </p:spTree>
  </p:cSld>
  <p:clrMapOvr>
    <a:masterClrMapping/>
  </p:clrMapOvr>
  <p:transition>
    <p:dissolv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fa-I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fa-IR">
              <a:solidFill>
                <a:prstClr val="black">
                  <a:tint val="75000"/>
                </a:prstClr>
              </a:solidFill>
            </a:endParaRPr>
          </a:p>
        </p:txBody>
      </p:sp>
      <p:sp>
        <p:nvSpPr>
          <p:cNvPr id="6" name="Footer Placeholder 5"/>
          <p:cNvSpPr>
            <a:spLocks noGrp="1"/>
          </p:cNvSpPr>
          <p:nvPr>
            <p:ph type="ftr" sz="quarter" idx="11"/>
          </p:nvPr>
        </p:nvSpPr>
        <p:spPr/>
        <p:txBody>
          <a:bodyPr/>
          <a:lstStyle/>
          <a:p>
            <a:endParaRPr lang="fa-IR">
              <a:solidFill>
                <a:prstClr val="black">
                  <a:tint val="75000"/>
                </a:prstClr>
              </a:solidFill>
            </a:endParaRPr>
          </a:p>
        </p:txBody>
      </p:sp>
      <p:sp>
        <p:nvSpPr>
          <p:cNvPr id="7" name="Slide Number Placeholder 6"/>
          <p:cNvSpPr>
            <a:spLocks noGrp="1"/>
          </p:cNvSpPr>
          <p:nvPr>
            <p:ph type="sldNum" sz="quarter" idx="12"/>
          </p:nvPr>
        </p:nvSpPr>
        <p:spPr/>
        <p:txBody>
          <a:bodyPr/>
          <a:lstStyle/>
          <a:p>
            <a:fld id="{220CCE25-9F6A-4521-8E14-397BAC5F77DE}" type="slidenum">
              <a:rPr lang="fa-IR">
                <a:solidFill>
                  <a:prstClr val="black">
                    <a:tint val="75000"/>
                  </a:prstClr>
                </a:solidFill>
              </a:rPr>
              <a:pPr/>
              <a:t>‹#›</a:t>
            </a:fld>
            <a:endParaRPr lang="fa-IR">
              <a:solidFill>
                <a:prstClr val="black">
                  <a:tint val="75000"/>
                </a:prstClr>
              </a:solidFill>
            </a:endParaRPr>
          </a:p>
        </p:txBody>
      </p:sp>
    </p:spTree>
  </p:cSld>
  <p:clrMapOvr>
    <a:masterClrMapping/>
  </p:clrMapOvr>
  <p:transition>
    <p:dissolv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fa-I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a-I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fa-IR">
              <a:solidFill>
                <a:prstClr val="black">
                  <a:tint val="75000"/>
                </a:prstClr>
              </a:solidFill>
            </a:endParaRPr>
          </a:p>
        </p:txBody>
      </p:sp>
      <p:sp>
        <p:nvSpPr>
          <p:cNvPr id="6" name="Footer Placeholder 5"/>
          <p:cNvSpPr>
            <a:spLocks noGrp="1"/>
          </p:cNvSpPr>
          <p:nvPr>
            <p:ph type="ftr" sz="quarter" idx="11"/>
          </p:nvPr>
        </p:nvSpPr>
        <p:spPr/>
        <p:txBody>
          <a:bodyPr/>
          <a:lstStyle/>
          <a:p>
            <a:endParaRPr lang="fa-IR">
              <a:solidFill>
                <a:prstClr val="black">
                  <a:tint val="75000"/>
                </a:prstClr>
              </a:solidFill>
            </a:endParaRPr>
          </a:p>
        </p:txBody>
      </p:sp>
      <p:sp>
        <p:nvSpPr>
          <p:cNvPr id="7" name="Slide Number Placeholder 6"/>
          <p:cNvSpPr>
            <a:spLocks noGrp="1"/>
          </p:cNvSpPr>
          <p:nvPr>
            <p:ph type="sldNum" sz="quarter" idx="12"/>
          </p:nvPr>
        </p:nvSpPr>
        <p:spPr/>
        <p:txBody>
          <a:bodyPr/>
          <a:lstStyle/>
          <a:p>
            <a:fld id="{220CCE25-9F6A-4521-8E14-397BAC5F77DE}" type="slidenum">
              <a:rPr lang="fa-IR">
                <a:solidFill>
                  <a:prstClr val="black">
                    <a:tint val="75000"/>
                  </a:prstClr>
                </a:solidFill>
              </a:rPr>
              <a:pPr/>
              <a:t>‹#›</a:t>
            </a:fld>
            <a:endParaRPr lang="fa-IR">
              <a:solidFill>
                <a:prstClr val="black">
                  <a:tint val="75000"/>
                </a:prstClr>
              </a:solidFill>
            </a:endParaRPr>
          </a:p>
        </p:txBody>
      </p:sp>
    </p:spTree>
  </p:cSld>
  <p:clrMapOvr>
    <a:masterClrMapping/>
  </p:clrMapOvr>
  <p:transition>
    <p:dissolv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Date Placeholder 3"/>
          <p:cNvSpPr>
            <a:spLocks noGrp="1"/>
          </p:cNvSpPr>
          <p:nvPr>
            <p:ph type="dt" sz="half" idx="10"/>
          </p:nvPr>
        </p:nvSpPr>
        <p:spPr/>
        <p:txBody>
          <a:bodyPr/>
          <a:lstStyle/>
          <a:p>
            <a:endParaRPr lang="fa-IR">
              <a:solidFill>
                <a:prstClr val="black">
                  <a:tint val="75000"/>
                </a:prstClr>
              </a:solidFill>
            </a:endParaRPr>
          </a:p>
        </p:txBody>
      </p:sp>
      <p:sp>
        <p:nvSpPr>
          <p:cNvPr id="5" name="Footer Placeholder 4"/>
          <p:cNvSpPr>
            <a:spLocks noGrp="1"/>
          </p:cNvSpPr>
          <p:nvPr>
            <p:ph type="ftr" sz="quarter" idx="11"/>
          </p:nvPr>
        </p:nvSpPr>
        <p:spPr/>
        <p:txBody>
          <a:bodyPr/>
          <a:lstStyle/>
          <a:p>
            <a:endParaRPr lang="fa-IR">
              <a:solidFill>
                <a:prstClr val="black">
                  <a:tint val="75000"/>
                </a:prstClr>
              </a:solidFill>
            </a:endParaRPr>
          </a:p>
        </p:txBody>
      </p:sp>
      <p:sp>
        <p:nvSpPr>
          <p:cNvPr id="6" name="Slide Number Placeholder 5"/>
          <p:cNvSpPr>
            <a:spLocks noGrp="1"/>
          </p:cNvSpPr>
          <p:nvPr>
            <p:ph type="sldNum" sz="quarter" idx="12"/>
          </p:nvPr>
        </p:nvSpPr>
        <p:spPr/>
        <p:txBody>
          <a:bodyPr/>
          <a:lstStyle/>
          <a:p>
            <a:fld id="{220CCE25-9F6A-4521-8E14-397BAC5F77DE}" type="slidenum">
              <a:rPr lang="fa-IR">
                <a:solidFill>
                  <a:prstClr val="black">
                    <a:tint val="75000"/>
                  </a:prstClr>
                </a:solidFill>
              </a:rPr>
              <a:pPr/>
              <a:t>‹#›</a:t>
            </a:fld>
            <a:endParaRPr lang="fa-IR">
              <a:solidFill>
                <a:prstClr val="black">
                  <a:tint val="75000"/>
                </a:prstClr>
              </a:solidFill>
            </a:endParaRPr>
          </a:p>
        </p:txBody>
      </p:sp>
    </p:spTree>
  </p:cSld>
  <p:clrMapOvr>
    <a:masterClrMapping/>
  </p:clrMapOvr>
  <p:transition>
    <p:dissolv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fa-I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Date Placeholder 3"/>
          <p:cNvSpPr>
            <a:spLocks noGrp="1"/>
          </p:cNvSpPr>
          <p:nvPr>
            <p:ph type="dt" sz="half" idx="10"/>
          </p:nvPr>
        </p:nvSpPr>
        <p:spPr/>
        <p:txBody>
          <a:bodyPr/>
          <a:lstStyle/>
          <a:p>
            <a:endParaRPr lang="fa-IR">
              <a:solidFill>
                <a:prstClr val="black">
                  <a:tint val="75000"/>
                </a:prstClr>
              </a:solidFill>
            </a:endParaRPr>
          </a:p>
        </p:txBody>
      </p:sp>
      <p:sp>
        <p:nvSpPr>
          <p:cNvPr id="5" name="Footer Placeholder 4"/>
          <p:cNvSpPr>
            <a:spLocks noGrp="1"/>
          </p:cNvSpPr>
          <p:nvPr>
            <p:ph type="ftr" sz="quarter" idx="11"/>
          </p:nvPr>
        </p:nvSpPr>
        <p:spPr/>
        <p:txBody>
          <a:bodyPr/>
          <a:lstStyle/>
          <a:p>
            <a:endParaRPr lang="fa-IR">
              <a:solidFill>
                <a:prstClr val="black">
                  <a:tint val="75000"/>
                </a:prstClr>
              </a:solidFill>
            </a:endParaRPr>
          </a:p>
        </p:txBody>
      </p:sp>
      <p:sp>
        <p:nvSpPr>
          <p:cNvPr id="6" name="Slide Number Placeholder 5"/>
          <p:cNvSpPr>
            <a:spLocks noGrp="1"/>
          </p:cNvSpPr>
          <p:nvPr>
            <p:ph type="sldNum" sz="quarter" idx="12"/>
          </p:nvPr>
        </p:nvSpPr>
        <p:spPr/>
        <p:txBody>
          <a:bodyPr/>
          <a:lstStyle/>
          <a:p>
            <a:fld id="{220CCE25-9F6A-4521-8E14-397BAC5F77DE}" type="slidenum">
              <a:rPr lang="fa-IR">
                <a:solidFill>
                  <a:prstClr val="black">
                    <a:tint val="75000"/>
                  </a:prstClr>
                </a:solidFill>
              </a:rPr>
              <a:pPr/>
              <a:t>‹#›</a:t>
            </a:fld>
            <a:endParaRPr lang="fa-IR">
              <a:solidFill>
                <a:prstClr val="black">
                  <a:tint val="75000"/>
                </a:prstClr>
              </a:solidFill>
            </a:endParaRPr>
          </a:p>
        </p:txBody>
      </p:sp>
    </p:spTree>
  </p:cSld>
  <p:clrMapOvr>
    <a:masterClrMapping/>
  </p:clrMapOvr>
  <p:transition>
    <p:dissolv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9FBA184-6EFD-46FE-81C6-C554A3D09319}" type="slidenum">
              <a:rPr lang="es-ES">
                <a:solidFill>
                  <a:srgbClr val="000000"/>
                </a:solidFill>
              </a:rPr>
              <a:pPr>
                <a:defRPr/>
              </a:pPr>
              <a:t>‹#›</a:t>
            </a:fld>
            <a:endParaRPr lang="es-ES">
              <a:solidFill>
                <a:srgbClr val="000000"/>
              </a:solidFill>
            </a:endParaRPr>
          </a:p>
        </p:txBody>
      </p:sp>
    </p:spTree>
  </p:cSld>
  <p:clrMapOvr>
    <a:masterClrMapping/>
  </p:clrMapOvr>
  <p:transition>
    <p:dissolv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D4A071E-E7FE-4F3A-B82A-E655BD6D6C80}" type="slidenum">
              <a:rPr lang="es-ES">
                <a:solidFill>
                  <a:srgbClr val="000000"/>
                </a:solidFill>
              </a:rPr>
              <a:pPr>
                <a:defRPr/>
              </a:pPr>
              <a:t>‹#›</a:t>
            </a:fld>
            <a:endParaRPr lang="es-ES">
              <a:solidFill>
                <a:srgbClr val="000000"/>
              </a:solidFill>
            </a:endParaRPr>
          </a:p>
        </p:txBody>
      </p:sp>
    </p:spTree>
  </p:cSld>
  <p:clrMapOvr>
    <a:masterClrMapping/>
  </p:clrMapOvr>
  <p:transition>
    <p:dissolv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EAC78F2-CDD8-4850-A3E4-D631D169707F}" type="slidenum">
              <a:rPr lang="es-ES">
                <a:solidFill>
                  <a:srgbClr val="000000"/>
                </a:solidFill>
              </a:rPr>
              <a:pPr>
                <a:defRPr/>
              </a:pPr>
              <a:t>‹#›</a:t>
            </a:fld>
            <a:endParaRPr lang="es-ES">
              <a:solidFill>
                <a:srgbClr val="000000"/>
              </a:solidFill>
            </a:endParaRPr>
          </a:p>
        </p:txBody>
      </p:sp>
    </p:spTree>
  </p:cSld>
  <p:clrMapOvr>
    <a:masterClrMapping/>
  </p:clrMapOvr>
  <p:transition>
    <p:dissolv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71E92769-7D46-4031-AB65-062463C8C5C2}" type="slidenum">
              <a:rPr lang="es-ES">
                <a:solidFill>
                  <a:srgbClr val="000000"/>
                </a:solidFill>
              </a:rPr>
              <a:pPr>
                <a:defRPr/>
              </a:pPr>
              <a:t>‹#›</a:t>
            </a:fld>
            <a:endParaRPr lang="es-ES">
              <a:solidFill>
                <a:srgbClr val="000000"/>
              </a:solidFill>
            </a:endParaRPr>
          </a:p>
        </p:txBody>
      </p:sp>
    </p:spTree>
  </p:cSld>
  <p:clrMapOvr>
    <a:masterClrMapping/>
  </p:clrMapOvr>
  <p:transition>
    <p:dissolv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63BC30C4-3C67-4A18-9840-B865C651B676}" type="slidenum">
              <a:rPr lang="es-ES">
                <a:solidFill>
                  <a:srgbClr val="000000"/>
                </a:solidFill>
              </a:rPr>
              <a:pPr>
                <a:defRPr/>
              </a:pPr>
              <a:t>‹#›</a:t>
            </a:fld>
            <a:endParaRPr lang="es-ES">
              <a:solidFill>
                <a:srgbClr val="000000"/>
              </a:solidFill>
            </a:endParaRPr>
          </a:p>
        </p:txBody>
      </p:sp>
    </p:spTree>
  </p:cSld>
  <p:clrMapOvr>
    <a:masterClrMapping/>
  </p:clrMapOvr>
  <p:transition>
    <p:dissolv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05205E6D-E069-4097-872E-E55FDB507784}" type="slidenum">
              <a:rPr lang="es-ES">
                <a:solidFill>
                  <a:srgbClr val="000000"/>
                </a:solidFill>
              </a:rPr>
              <a:pPr>
                <a:defRPr/>
              </a:pPr>
              <a:t>‹#›</a:t>
            </a:fld>
            <a:endParaRPr lang="es-ES">
              <a:solidFill>
                <a:srgbClr val="000000"/>
              </a:solidFill>
            </a:endParaRPr>
          </a:p>
        </p:txBody>
      </p:sp>
    </p:spTree>
  </p:cSld>
  <p:clrMapOvr>
    <a:masterClrMapping/>
  </p:clrMapOvr>
  <p:transition>
    <p:dissolv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1F75305C-52BD-41EB-B220-424EBC575D99}" type="slidenum">
              <a:rPr lang="es-ES">
                <a:solidFill>
                  <a:srgbClr val="000000"/>
                </a:solidFill>
              </a:rPr>
              <a:pPr>
                <a:defRPr/>
              </a:pPr>
              <a:t>‹#›</a:t>
            </a:fld>
            <a:endParaRPr lang="es-ES">
              <a:solidFill>
                <a:srgbClr val="000000"/>
              </a:solidFill>
            </a:endParaRPr>
          </a:p>
        </p:txBody>
      </p:sp>
    </p:spTree>
  </p:cSld>
  <p:clrMapOvr>
    <a:masterClrMapping/>
  </p:clrMapOvr>
  <p:transition>
    <p:dissolv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57B85DB-A594-4F02-9573-91C66F4D00A7}" type="slidenum">
              <a:rPr lang="es-ES">
                <a:solidFill>
                  <a:srgbClr val="000000"/>
                </a:solidFill>
              </a:rPr>
              <a:pPr>
                <a:defRPr/>
              </a:pPr>
              <a:t>‹#›</a:t>
            </a:fld>
            <a:endParaRPr lang="es-ES">
              <a:solidFill>
                <a:srgbClr val="000000"/>
              </a:solidFill>
            </a:endParaRPr>
          </a:p>
        </p:txBody>
      </p:sp>
    </p:spTree>
  </p:cSld>
  <p:clrMapOvr>
    <a:masterClrMapping/>
  </p:clrMapOvr>
  <p:transition>
    <p:dissolv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CAF01283-55EE-4FA0-8C50-1C265D0531B0}" type="slidenum">
              <a:rPr lang="es-ES">
                <a:solidFill>
                  <a:srgbClr val="000000"/>
                </a:solidFill>
              </a:rPr>
              <a:pPr>
                <a:defRPr/>
              </a:pPr>
              <a:t>‹#›</a:t>
            </a:fld>
            <a:endParaRPr lang="es-ES">
              <a:solidFill>
                <a:srgbClr val="000000"/>
              </a:solidFill>
            </a:endParaRPr>
          </a:p>
        </p:txBody>
      </p:sp>
    </p:spTree>
  </p:cSld>
  <p:clrMapOvr>
    <a:masterClrMapping/>
  </p:clrMapOvr>
  <p:transition>
    <p:dissolv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073030D-DD22-4057-8136-D1B5B36D6BBC}" type="slidenum">
              <a:rPr lang="es-ES">
                <a:solidFill>
                  <a:srgbClr val="000000"/>
                </a:solidFill>
              </a:rPr>
              <a:pPr>
                <a:defRPr/>
              </a:pPr>
              <a:t>‹#›</a:t>
            </a:fld>
            <a:endParaRPr lang="es-ES">
              <a:solidFill>
                <a:srgbClr val="000000"/>
              </a:solidFill>
            </a:endParaRPr>
          </a:p>
        </p:txBody>
      </p:sp>
    </p:spTree>
  </p:cSld>
  <p:clrMapOvr>
    <a:masterClrMapping/>
  </p:clrMapOvr>
  <p:transition>
    <p:dissolv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946705F-F757-4FDF-ADF9-D1C93126224C}" type="slidenum">
              <a:rPr lang="es-ES">
                <a:solidFill>
                  <a:srgbClr val="000000"/>
                </a:solidFill>
              </a:rPr>
              <a:pPr>
                <a:defRPr/>
              </a:pPr>
              <a:t>‹#›</a:t>
            </a:fld>
            <a:endParaRPr lang="es-ES">
              <a:solidFill>
                <a:srgbClr val="000000"/>
              </a:solidFill>
            </a:endParaRPr>
          </a:p>
        </p:txBody>
      </p:sp>
    </p:spTree>
  </p:cSld>
  <p:clrMapOvr>
    <a:masterClrMapping/>
  </p:clrMapOvr>
  <p:transition>
    <p:dissolv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PhAnim="0" type="title" preserve="1">
  <p:cSld name="Title Slide">
    <p:spTree>
      <p:nvGrpSpPr>
        <p:cNvPr id="1" name=""/>
        <p:cNvGrpSpPr/>
        <p:nvPr/>
      </p:nvGrpSpPr>
      <p:grpSpPr>
        <a:xfrm>
          <a:off x="0" y="0"/>
          <a:ext cx="0" cy="0"/>
          <a:chOff x="0" y="0"/>
          <a:chExt cx="0" cy="0"/>
        </a:xfrm>
      </p:grpSpPr>
      <p:sp>
        <p:nvSpPr>
          <p:cNvPr id="48130" name="Rectangle 2"/>
          <p:cNvSpPr>
            <a:spLocks noGrp="1" noRot="1" noChangeArrowheads="1"/>
          </p:cNvSpPr>
          <p:nvPr>
            <p:ph type="ctrTitle"/>
          </p:nvPr>
        </p:nvSpPr>
        <p:spPr>
          <a:xfrm>
            <a:off x="685800" y="1981200"/>
            <a:ext cx="7772400" cy="1600200"/>
          </a:xfrm>
        </p:spPr>
        <p:txBody>
          <a:bodyPr/>
          <a:lstStyle>
            <a:lvl1pPr>
              <a:defRPr/>
            </a:lvl1pPr>
          </a:lstStyle>
          <a:p>
            <a:r>
              <a:rPr lang="en-US"/>
              <a:t>Click to edit Master title style</a:t>
            </a:r>
          </a:p>
        </p:txBody>
      </p:sp>
      <p:sp>
        <p:nvSpPr>
          <p:cNvPr id="48131" name="Rectangle 3"/>
          <p:cNvSpPr>
            <a:spLocks noGrp="1" noRot="1" noChangeArrowheads="1"/>
          </p:cNvSpPr>
          <p:nvPr>
            <p:ph type="subTitle"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48132" name="Rectangle 4"/>
          <p:cNvSpPr>
            <a:spLocks noGrp="1" noChangeArrowheads="1"/>
          </p:cNvSpPr>
          <p:nvPr>
            <p:ph type="dt" sz="quarter" idx="2"/>
          </p:nvPr>
        </p:nvSpPr>
        <p:spPr/>
        <p:txBody>
          <a:bodyPr/>
          <a:lstStyle>
            <a:lvl1pPr>
              <a:defRPr/>
            </a:lvl1pPr>
          </a:lstStyle>
          <a:p>
            <a:endParaRPr lang="en-US">
              <a:solidFill>
                <a:srgbClr val="FFFFFF"/>
              </a:solidFill>
            </a:endParaRPr>
          </a:p>
        </p:txBody>
      </p:sp>
      <p:sp>
        <p:nvSpPr>
          <p:cNvPr id="48133" name="Rectangle 5"/>
          <p:cNvSpPr>
            <a:spLocks noGrp="1" noChangeArrowheads="1"/>
          </p:cNvSpPr>
          <p:nvPr>
            <p:ph type="ftr" sz="quarter" idx="3"/>
          </p:nvPr>
        </p:nvSpPr>
        <p:spPr/>
        <p:txBody>
          <a:bodyPr/>
          <a:lstStyle>
            <a:lvl1pPr>
              <a:defRPr/>
            </a:lvl1pPr>
          </a:lstStyle>
          <a:p>
            <a:endParaRPr lang="en-US">
              <a:solidFill>
                <a:srgbClr val="FFFFFF"/>
              </a:solidFill>
            </a:endParaRPr>
          </a:p>
        </p:txBody>
      </p:sp>
      <p:sp>
        <p:nvSpPr>
          <p:cNvPr id="48134" name="Rectangle 6"/>
          <p:cNvSpPr>
            <a:spLocks noGrp="1" noChangeArrowheads="1"/>
          </p:cNvSpPr>
          <p:nvPr>
            <p:ph type="sldNum" sz="quarter" idx="4"/>
          </p:nvPr>
        </p:nvSpPr>
        <p:spPr/>
        <p:txBody>
          <a:bodyPr/>
          <a:lstStyle>
            <a:lvl1pPr>
              <a:defRPr/>
            </a:lvl1pPr>
          </a:lstStyle>
          <a:p>
            <a:fld id="{F4FAA875-1D24-4A96-A588-B232178C76DB}" type="slidenum">
              <a:rPr lang="fa-IR">
                <a:solidFill>
                  <a:srgbClr val="FFFFFF"/>
                </a:solidFill>
              </a:rPr>
              <a:pPr/>
              <a:t>‹#›</a:t>
            </a:fld>
            <a:endParaRPr lang="en-US">
              <a:solidFill>
                <a:srgbClr val="FFFFFF"/>
              </a:solidFill>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48130"/>
                                        </p:tgtEl>
                                        <p:attrNameLst>
                                          <p:attrName>style.visibility</p:attrName>
                                        </p:attrNameLst>
                                      </p:cBhvr>
                                      <p:to>
                                        <p:strVal val="visible"/>
                                      </p:to>
                                    </p:set>
                                    <p:anim calcmode="lin" valueType="num">
                                      <p:cBhvr>
                                        <p:cTn id="7" dur="500" fill="hold"/>
                                        <p:tgtEl>
                                          <p:spTgt spid="48130"/>
                                        </p:tgtEl>
                                        <p:attrNameLst>
                                          <p:attrName>ppt_w</p:attrName>
                                        </p:attrNameLst>
                                      </p:cBhvr>
                                      <p:tavLst>
                                        <p:tav tm="0">
                                          <p:val>
                                            <p:fltVal val="0"/>
                                          </p:val>
                                        </p:tav>
                                        <p:tav tm="100000">
                                          <p:val>
                                            <p:strVal val="#ppt_w"/>
                                          </p:val>
                                        </p:tav>
                                      </p:tavLst>
                                    </p:anim>
                                    <p:anim calcmode="lin" valueType="num">
                                      <p:cBhvr>
                                        <p:cTn id="8" dur="500" fill="hold"/>
                                        <p:tgtEl>
                                          <p:spTgt spid="48130"/>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48131">
                                            <p:txEl>
                                              <p:pRg st="0" end="0"/>
                                            </p:txEl>
                                          </p:spTgt>
                                        </p:tgtEl>
                                        <p:attrNameLst>
                                          <p:attrName>style.visibility</p:attrName>
                                        </p:attrNameLst>
                                      </p:cBhvr>
                                      <p:to>
                                        <p:strVal val="visible"/>
                                      </p:to>
                                    </p:set>
                                    <p:anim calcmode="lin" valueType="num">
                                      <p:cBhvr>
                                        <p:cTn id="13" dur="500" fill="hold"/>
                                        <p:tgtEl>
                                          <p:spTgt spid="48131">
                                            <p:txEl>
                                              <p:pRg st="0" end="0"/>
                                            </p:txEl>
                                          </p:spTgt>
                                        </p:tgtEl>
                                        <p:attrNameLst>
                                          <p:attrName>ppt_w</p:attrName>
                                        </p:attrNameLst>
                                      </p:cBhvr>
                                      <p:tavLst>
                                        <p:tav tm="0">
                                          <p:val>
                                            <p:fltVal val="0"/>
                                          </p:val>
                                        </p:tav>
                                        <p:tav tm="100000">
                                          <p:val>
                                            <p:strVal val="#ppt_w"/>
                                          </p:val>
                                        </p:tav>
                                      </p:tavLst>
                                    </p:anim>
                                    <p:anim calcmode="lin" valueType="num">
                                      <p:cBhvr>
                                        <p:cTn id="14" dur="500" fill="hold"/>
                                        <p:tgtEl>
                                          <p:spTgt spid="48131">
                                            <p:txEl>
                                              <p:pRg st="0" end="0"/>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30" grpId="0"/>
      <p:bldP spid="48131" grpId="0" build="p">
        <p:tmplLst>
          <p:tmpl lvl="1">
            <p:tnLst>
              <p:par>
                <p:cTn presetID="23" presetClass="entr" presetSubtype="16" fill="hold" nodeType="clickEffect">
                  <p:stCondLst>
                    <p:cond delay="0"/>
                  </p:stCondLst>
                  <p:childTnLst>
                    <p:set>
                      <p:cBhvr>
                        <p:cTn dur="1" fill="hold">
                          <p:stCondLst>
                            <p:cond delay="0"/>
                          </p:stCondLst>
                        </p:cTn>
                        <p:tgtEl>
                          <p:spTgt spid="48131"/>
                        </p:tgtEl>
                        <p:attrNameLst>
                          <p:attrName>style.visibility</p:attrName>
                        </p:attrNameLst>
                      </p:cBhvr>
                      <p:to>
                        <p:strVal val="visible"/>
                      </p:to>
                    </p:set>
                    <p:anim calcmode="lin" valueType="num">
                      <p:cBhvr>
                        <p:cTn dur="500" fill="hold"/>
                        <p:tgtEl>
                          <p:spTgt spid="48131"/>
                        </p:tgtEl>
                        <p:attrNameLst>
                          <p:attrName>ppt_w</p:attrName>
                        </p:attrNameLst>
                      </p:cBhvr>
                      <p:tavLst>
                        <p:tav tm="0">
                          <p:val>
                            <p:fltVal val="0"/>
                          </p:val>
                        </p:tav>
                        <p:tav tm="100000">
                          <p:val>
                            <p:strVal val="#ppt_w"/>
                          </p:val>
                        </p:tav>
                      </p:tavLst>
                    </p:anim>
                    <p:anim calcmode="lin" valueType="num">
                      <p:cBhvr>
                        <p:cTn dur="500" fill="hold"/>
                        <p:tgtEl>
                          <p:spTgt spid="48131"/>
                        </p:tgtEl>
                        <p:attrNameLst>
                          <p:attrName>ppt_h</p:attrName>
                        </p:attrNameLst>
                      </p:cBhvr>
                      <p:tavLst>
                        <p:tav tm="0">
                          <p:val>
                            <p:fltVal val="0"/>
                          </p:val>
                        </p:tav>
                        <p:tav tm="100000">
                          <p:val>
                            <p:strVal val="#ppt_h"/>
                          </p:val>
                        </p:tav>
                      </p:tavLst>
                    </p:anim>
                  </p:childTnLst>
                </p:cTn>
              </p:par>
            </p:tnLst>
          </p:tmpl>
        </p:tmplLst>
      </p:bldP>
    </p:bld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Date Placeholder 3"/>
          <p:cNvSpPr>
            <a:spLocks noGrp="1"/>
          </p:cNvSpPr>
          <p:nvPr>
            <p:ph type="dt" sz="half" idx="10"/>
          </p:nvPr>
        </p:nvSpPr>
        <p:spPr/>
        <p:txBody>
          <a:bodyPr/>
          <a:lstStyle>
            <a:lvl1pPr>
              <a:defRPr/>
            </a:lvl1pPr>
          </a:lstStyle>
          <a:p>
            <a:endParaRPr lang="en-US">
              <a:solidFill>
                <a:srgbClr val="FFFFFF"/>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FFFFFF"/>
              </a:solidFill>
            </a:endParaRPr>
          </a:p>
        </p:txBody>
      </p:sp>
      <p:sp>
        <p:nvSpPr>
          <p:cNvPr id="6" name="Slide Number Placeholder 5"/>
          <p:cNvSpPr>
            <a:spLocks noGrp="1"/>
          </p:cNvSpPr>
          <p:nvPr>
            <p:ph type="sldNum" sz="quarter" idx="12"/>
          </p:nvPr>
        </p:nvSpPr>
        <p:spPr/>
        <p:txBody>
          <a:bodyPr/>
          <a:lstStyle>
            <a:lvl1pPr>
              <a:defRPr/>
            </a:lvl1pPr>
          </a:lstStyle>
          <a:p>
            <a:fld id="{900D8145-91F4-4169-820E-20CEDC78C732}" type="slidenum">
              <a:rPr lang="fa-IR">
                <a:solidFill>
                  <a:srgbClr val="FFFFFF"/>
                </a:solidFill>
              </a:rPr>
              <a:pPr/>
              <a:t>‹#›</a:t>
            </a:fld>
            <a:endParaRPr lang="en-US">
              <a:solidFill>
                <a:srgbClr val="FFFFFF"/>
              </a:solidFill>
            </a:endParaRPr>
          </a:p>
        </p:txBody>
      </p:sp>
    </p:spTree>
  </p:cSld>
  <p:clrMapOvr>
    <a:masterClrMapping/>
  </p:clrMapOvr>
  <p:transition>
    <p:dissolv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fa-I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solidFill>
                <a:srgbClr val="FFFFFF"/>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FFFFFF"/>
              </a:solidFill>
            </a:endParaRPr>
          </a:p>
        </p:txBody>
      </p:sp>
      <p:sp>
        <p:nvSpPr>
          <p:cNvPr id="6" name="Slide Number Placeholder 5"/>
          <p:cNvSpPr>
            <a:spLocks noGrp="1"/>
          </p:cNvSpPr>
          <p:nvPr>
            <p:ph type="sldNum" sz="quarter" idx="12"/>
          </p:nvPr>
        </p:nvSpPr>
        <p:spPr/>
        <p:txBody>
          <a:bodyPr/>
          <a:lstStyle>
            <a:lvl1pPr>
              <a:defRPr/>
            </a:lvl1pPr>
          </a:lstStyle>
          <a:p>
            <a:fld id="{32719941-00B2-49F6-A45D-E87AC01ACF12}" type="slidenum">
              <a:rPr lang="fa-IR">
                <a:solidFill>
                  <a:srgbClr val="FFFFFF"/>
                </a:solidFill>
              </a:rPr>
              <a:pPr/>
              <a:t>‹#›</a:t>
            </a:fld>
            <a:endParaRPr lang="en-US">
              <a:solidFill>
                <a:srgbClr val="FFFFFF"/>
              </a:solidFill>
            </a:endParaRPr>
          </a:p>
        </p:txBody>
      </p:sp>
    </p:spTree>
  </p:cSld>
  <p:clrMapOvr>
    <a:masterClrMapping/>
  </p:clrMapOvr>
  <p:transition>
    <p:dissolv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Content Placeholder 2"/>
          <p:cNvSpPr>
            <a:spLocks noGrp="1"/>
          </p:cNvSpPr>
          <p:nvPr>
            <p:ph sz="half" idx="1"/>
          </p:nvPr>
        </p:nvSpPr>
        <p:spPr>
          <a:xfrm>
            <a:off x="301625" y="1676400"/>
            <a:ext cx="4194175" cy="4422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Content Placeholder 3"/>
          <p:cNvSpPr>
            <a:spLocks noGrp="1"/>
          </p:cNvSpPr>
          <p:nvPr>
            <p:ph sz="half" idx="2"/>
          </p:nvPr>
        </p:nvSpPr>
        <p:spPr>
          <a:xfrm>
            <a:off x="4648200" y="1676400"/>
            <a:ext cx="4194175" cy="4422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5" name="Date Placeholder 4"/>
          <p:cNvSpPr>
            <a:spLocks noGrp="1"/>
          </p:cNvSpPr>
          <p:nvPr>
            <p:ph type="dt" sz="half" idx="10"/>
          </p:nvPr>
        </p:nvSpPr>
        <p:spPr/>
        <p:txBody>
          <a:bodyPr/>
          <a:lstStyle>
            <a:lvl1pPr>
              <a:defRPr/>
            </a:lvl1pPr>
          </a:lstStyle>
          <a:p>
            <a:endParaRPr lang="en-US">
              <a:solidFill>
                <a:srgbClr val="FFFFFF"/>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FFFFFF"/>
              </a:solidFill>
            </a:endParaRPr>
          </a:p>
        </p:txBody>
      </p:sp>
      <p:sp>
        <p:nvSpPr>
          <p:cNvPr id="7" name="Slide Number Placeholder 6"/>
          <p:cNvSpPr>
            <a:spLocks noGrp="1"/>
          </p:cNvSpPr>
          <p:nvPr>
            <p:ph type="sldNum" sz="quarter" idx="12"/>
          </p:nvPr>
        </p:nvSpPr>
        <p:spPr/>
        <p:txBody>
          <a:bodyPr/>
          <a:lstStyle>
            <a:lvl1pPr>
              <a:defRPr/>
            </a:lvl1pPr>
          </a:lstStyle>
          <a:p>
            <a:fld id="{ACA645A8-1842-4DC8-9C88-CC04A1BBD36F}" type="slidenum">
              <a:rPr lang="fa-IR">
                <a:solidFill>
                  <a:srgbClr val="FFFFFF"/>
                </a:solidFill>
              </a:rPr>
              <a:pPr/>
              <a:t>‹#›</a:t>
            </a:fld>
            <a:endParaRPr lang="en-US">
              <a:solidFill>
                <a:srgbClr val="FFFFFF"/>
              </a:solidFill>
            </a:endParaRPr>
          </a:p>
        </p:txBody>
      </p:sp>
    </p:spTree>
  </p:cSld>
  <p:clrMapOvr>
    <a:masterClrMapping/>
  </p:clrMapOvr>
  <p:transition>
    <p:dissolv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fa-I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7" name="Date Placeholder 6"/>
          <p:cNvSpPr>
            <a:spLocks noGrp="1"/>
          </p:cNvSpPr>
          <p:nvPr>
            <p:ph type="dt" sz="half" idx="10"/>
          </p:nvPr>
        </p:nvSpPr>
        <p:spPr/>
        <p:txBody>
          <a:bodyPr/>
          <a:lstStyle>
            <a:lvl1pPr>
              <a:defRPr/>
            </a:lvl1pPr>
          </a:lstStyle>
          <a:p>
            <a:endParaRPr lang="en-US">
              <a:solidFill>
                <a:srgbClr val="FFFFFF"/>
              </a:solidFill>
            </a:endParaRPr>
          </a:p>
        </p:txBody>
      </p:sp>
      <p:sp>
        <p:nvSpPr>
          <p:cNvPr id="8" name="Footer Placeholder 7"/>
          <p:cNvSpPr>
            <a:spLocks noGrp="1"/>
          </p:cNvSpPr>
          <p:nvPr>
            <p:ph type="ftr" sz="quarter" idx="11"/>
          </p:nvPr>
        </p:nvSpPr>
        <p:spPr/>
        <p:txBody>
          <a:bodyPr/>
          <a:lstStyle>
            <a:lvl1pPr>
              <a:defRPr/>
            </a:lvl1pPr>
          </a:lstStyle>
          <a:p>
            <a:endParaRPr lang="en-US">
              <a:solidFill>
                <a:srgbClr val="FFFFFF"/>
              </a:solidFill>
            </a:endParaRPr>
          </a:p>
        </p:txBody>
      </p:sp>
      <p:sp>
        <p:nvSpPr>
          <p:cNvPr id="9" name="Slide Number Placeholder 8"/>
          <p:cNvSpPr>
            <a:spLocks noGrp="1"/>
          </p:cNvSpPr>
          <p:nvPr>
            <p:ph type="sldNum" sz="quarter" idx="12"/>
          </p:nvPr>
        </p:nvSpPr>
        <p:spPr/>
        <p:txBody>
          <a:bodyPr/>
          <a:lstStyle>
            <a:lvl1pPr>
              <a:defRPr/>
            </a:lvl1pPr>
          </a:lstStyle>
          <a:p>
            <a:fld id="{B307B17F-AA78-4621-A000-1C6D776E5B45}" type="slidenum">
              <a:rPr lang="fa-IR">
                <a:solidFill>
                  <a:srgbClr val="FFFFFF"/>
                </a:solidFill>
              </a:rPr>
              <a:pPr/>
              <a:t>‹#›</a:t>
            </a:fld>
            <a:endParaRPr lang="en-US">
              <a:solidFill>
                <a:srgbClr val="FFFFFF"/>
              </a:solidFill>
            </a:endParaRPr>
          </a:p>
        </p:txBody>
      </p:sp>
    </p:spTree>
  </p:cSld>
  <p:clrMapOvr>
    <a:masterClrMapping/>
  </p:clrMapOvr>
  <p:transition>
    <p:dissolv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Date Placeholder 2"/>
          <p:cNvSpPr>
            <a:spLocks noGrp="1"/>
          </p:cNvSpPr>
          <p:nvPr>
            <p:ph type="dt" sz="half" idx="10"/>
          </p:nvPr>
        </p:nvSpPr>
        <p:spPr/>
        <p:txBody>
          <a:bodyPr/>
          <a:lstStyle>
            <a:lvl1pPr>
              <a:defRPr/>
            </a:lvl1pPr>
          </a:lstStyle>
          <a:p>
            <a:endParaRPr lang="en-US">
              <a:solidFill>
                <a:srgbClr val="FFFFFF"/>
              </a:solidFill>
            </a:endParaRPr>
          </a:p>
        </p:txBody>
      </p:sp>
      <p:sp>
        <p:nvSpPr>
          <p:cNvPr id="4" name="Footer Placeholder 3"/>
          <p:cNvSpPr>
            <a:spLocks noGrp="1"/>
          </p:cNvSpPr>
          <p:nvPr>
            <p:ph type="ftr" sz="quarter" idx="11"/>
          </p:nvPr>
        </p:nvSpPr>
        <p:spPr/>
        <p:txBody>
          <a:bodyPr/>
          <a:lstStyle>
            <a:lvl1pPr>
              <a:defRPr/>
            </a:lvl1pPr>
          </a:lstStyle>
          <a:p>
            <a:endParaRPr lang="en-US">
              <a:solidFill>
                <a:srgbClr val="FFFFFF"/>
              </a:solidFill>
            </a:endParaRPr>
          </a:p>
        </p:txBody>
      </p:sp>
      <p:sp>
        <p:nvSpPr>
          <p:cNvPr id="5" name="Slide Number Placeholder 4"/>
          <p:cNvSpPr>
            <a:spLocks noGrp="1"/>
          </p:cNvSpPr>
          <p:nvPr>
            <p:ph type="sldNum" sz="quarter" idx="12"/>
          </p:nvPr>
        </p:nvSpPr>
        <p:spPr/>
        <p:txBody>
          <a:bodyPr/>
          <a:lstStyle>
            <a:lvl1pPr>
              <a:defRPr/>
            </a:lvl1pPr>
          </a:lstStyle>
          <a:p>
            <a:fld id="{34D658A8-A018-4DDE-8562-A7F3E7B88D8B}" type="slidenum">
              <a:rPr lang="fa-IR">
                <a:solidFill>
                  <a:srgbClr val="FFFFFF"/>
                </a:solidFill>
              </a:rPr>
              <a:pPr/>
              <a:t>‹#›</a:t>
            </a:fld>
            <a:endParaRPr lang="en-US">
              <a:solidFill>
                <a:srgbClr val="FFFFFF"/>
              </a:solidFill>
            </a:endParaRPr>
          </a:p>
        </p:txBody>
      </p:sp>
    </p:spTree>
  </p:cSld>
  <p:clrMapOvr>
    <a:masterClrMapping/>
  </p:clrMapOvr>
  <p:transition>
    <p:dissolv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solidFill>
                <a:srgbClr val="FFFFFF"/>
              </a:solidFill>
            </a:endParaRPr>
          </a:p>
        </p:txBody>
      </p:sp>
      <p:sp>
        <p:nvSpPr>
          <p:cNvPr id="3" name="Footer Placeholder 2"/>
          <p:cNvSpPr>
            <a:spLocks noGrp="1"/>
          </p:cNvSpPr>
          <p:nvPr>
            <p:ph type="ftr" sz="quarter" idx="11"/>
          </p:nvPr>
        </p:nvSpPr>
        <p:spPr/>
        <p:txBody>
          <a:bodyPr/>
          <a:lstStyle>
            <a:lvl1pPr>
              <a:defRPr/>
            </a:lvl1pPr>
          </a:lstStyle>
          <a:p>
            <a:endParaRPr lang="en-US">
              <a:solidFill>
                <a:srgbClr val="FFFFFF"/>
              </a:solidFill>
            </a:endParaRPr>
          </a:p>
        </p:txBody>
      </p:sp>
      <p:sp>
        <p:nvSpPr>
          <p:cNvPr id="4" name="Slide Number Placeholder 3"/>
          <p:cNvSpPr>
            <a:spLocks noGrp="1"/>
          </p:cNvSpPr>
          <p:nvPr>
            <p:ph type="sldNum" sz="quarter" idx="12"/>
          </p:nvPr>
        </p:nvSpPr>
        <p:spPr/>
        <p:txBody>
          <a:bodyPr/>
          <a:lstStyle>
            <a:lvl1pPr>
              <a:defRPr/>
            </a:lvl1pPr>
          </a:lstStyle>
          <a:p>
            <a:fld id="{D2F29A76-CC9A-4561-BC28-3C6E4C5CD0A6}" type="slidenum">
              <a:rPr lang="fa-IR">
                <a:solidFill>
                  <a:srgbClr val="FFFFFF"/>
                </a:solidFill>
              </a:rPr>
              <a:pPr/>
              <a:t>‹#›</a:t>
            </a:fld>
            <a:endParaRPr lang="en-US">
              <a:solidFill>
                <a:srgbClr val="FFFFFF"/>
              </a:solidFill>
            </a:endParaRPr>
          </a:p>
        </p:txBody>
      </p:sp>
    </p:spTree>
  </p:cSld>
  <p:clrMapOvr>
    <a:masterClrMapping/>
  </p:clrMapOvr>
  <p:transition>
    <p:dissolv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fa-I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FFFFFF"/>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FFFFFF"/>
              </a:solidFill>
            </a:endParaRPr>
          </a:p>
        </p:txBody>
      </p:sp>
      <p:sp>
        <p:nvSpPr>
          <p:cNvPr id="7" name="Slide Number Placeholder 6"/>
          <p:cNvSpPr>
            <a:spLocks noGrp="1"/>
          </p:cNvSpPr>
          <p:nvPr>
            <p:ph type="sldNum" sz="quarter" idx="12"/>
          </p:nvPr>
        </p:nvSpPr>
        <p:spPr/>
        <p:txBody>
          <a:bodyPr/>
          <a:lstStyle>
            <a:lvl1pPr>
              <a:defRPr/>
            </a:lvl1pPr>
          </a:lstStyle>
          <a:p>
            <a:fld id="{B443CED7-3167-4E89-8D36-B0C9C544F298}" type="slidenum">
              <a:rPr lang="fa-IR">
                <a:solidFill>
                  <a:srgbClr val="FFFFFF"/>
                </a:solidFill>
              </a:rPr>
              <a:pPr/>
              <a:t>‹#›</a:t>
            </a:fld>
            <a:endParaRPr lang="en-US">
              <a:solidFill>
                <a:srgbClr val="FFFFFF"/>
              </a:solidFill>
            </a:endParaRPr>
          </a:p>
        </p:txBody>
      </p:sp>
    </p:spTree>
  </p:cSld>
  <p:clrMapOvr>
    <a:masterClrMapping/>
  </p:clrMapOvr>
  <p:transition>
    <p:dissolv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fa-I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a-I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FFFFFF"/>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FFFFFF"/>
              </a:solidFill>
            </a:endParaRPr>
          </a:p>
        </p:txBody>
      </p:sp>
      <p:sp>
        <p:nvSpPr>
          <p:cNvPr id="7" name="Slide Number Placeholder 6"/>
          <p:cNvSpPr>
            <a:spLocks noGrp="1"/>
          </p:cNvSpPr>
          <p:nvPr>
            <p:ph type="sldNum" sz="quarter" idx="12"/>
          </p:nvPr>
        </p:nvSpPr>
        <p:spPr/>
        <p:txBody>
          <a:bodyPr/>
          <a:lstStyle>
            <a:lvl1pPr>
              <a:defRPr/>
            </a:lvl1pPr>
          </a:lstStyle>
          <a:p>
            <a:fld id="{297B4B58-F208-42B5-853C-99C62DC7CEC3}" type="slidenum">
              <a:rPr lang="fa-IR">
                <a:solidFill>
                  <a:srgbClr val="FFFFFF"/>
                </a:solidFill>
              </a:rPr>
              <a:pPr/>
              <a:t>‹#›</a:t>
            </a:fld>
            <a:endParaRPr lang="en-US">
              <a:solidFill>
                <a:srgbClr val="FFFFFF"/>
              </a:solidFill>
            </a:endParaRPr>
          </a:p>
        </p:txBody>
      </p:sp>
    </p:spTree>
  </p:cSld>
  <p:clrMapOvr>
    <a:masterClrMapping/>
  </p:clrMapOvr>
  <p:transition>
    <p:dissolv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Date Placeholder 3"/>
          <p:cNvSpPr>
            <a:spLocks noGrp="1"/>
          </p:cNvSpPr>
          <p:nvPr>
            <p:ph type="dt" sz="half" idx="10"/>
          </p:nvPr>
        </p:nvSpPr>
        <p:spPr/>
        <p:txBody>
          <a:bodyPr/>
          <a:lstStyle>
            <a:lvl1pPr>
              <a:defRPr/>
            </a:lvl1pPr>
          </a:lstStyle>
          <a:p>
            <a:endParaRPr lang="en-US">
              <a:solidFill>
                <a:srgbClr val="FFFFFF"/>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FFFFFF"/>
              </a:solidFill>
            </a:endParaRPr>
          </a:p>
        </p:txBody>
      </p:sp>
      <p:sp>
        <p:nvSpPr>
          <p:cNvPr id="6" name="Slide Number Placeholder 5"/>
          <p:cNvSpPr>
            <a:spLocks noGrp="1"/>
          </p:cNvSpPr>
          <p:nvPr>
            <p:ph type="sldNum" sz="quarter" idx="12"/>
          </p:nvPr>
        </p:nvSpPr>
        <p:spPr/>
        <p:txBody>
          <a:bodyPr/>
          <a:lstStyle>
            <a:lvl1pPr>
              <a:defRPr/>
            </a:lvl1pPr>
          </a:lstStyle>
          <a:p>
            <a:fld id="{2B4CBBCE-9507-45EC-AECE-6BC66A1AFA1E}" type="slidenum">
              <a:rPr lang="fa-IR">
                <a:solidFill>
                  <a:srgbClr val="FFFFFF"/>
                </a:solidFill>
              </a:rPr>
              <a:pPr/>
              <a:t>‹#›</a:t>
            </a:fld>
            <a:endParaRPr lang="en-US">
              <a:solidFill>
                <a:srgbClr val="FFFFFF"/>
              </a:solidFill>
            </a:endParaRPr>
          </a:p>
        </p:txBody>
      </p:sp>
    </p:spTree>
  </p:cSld>
  <p:clrMapOvr>
    <a:masterClrMapping/>
  </p:clrMapOvr>
  <p:transition>
    <p:dissolv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07188" y="228600"/>
            <a:ext cx="2135187" cy="5870575"/>
          </a:xfrm>
        </p:spPr>
        <p:txBody>
          <a:bodyPr vert="eaVert"/>
          <a:lstStyle/>
          <a:p>
            <a:r>
              <a:rPr lang="en-US" smtClean="0"/>
              <a:t>Click to edit Master title style</a:t>
            </a:r>
            <a:endParaRPr lang="fa-IR"/>
          </a:p>
        </p:txBody>
      </p:sp>
      <p:sp>
        <p:nvSpPr>
          <p:cNvPr id="3" name="Vertical Text Placeholder 2"/>
          <p:cNvSpPr>
            <a:spLocks noGrp="1"/>
          </p:cNvSpPr>
          <p:nvPr>
            <p:ph type="body" orient="vert" idx="1"/>
          </p:nvPr>
        </p:nvSpPr>
        <p:spPr>
          <a:xfrm>
            <a:off x="301625" y="228600"/>
            <a:ext cx="6253163" cy="58705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Date Placeholder 3"/>
          <p:cNvSpPr>
            <a:spLocks noGrp="1"/>
          </p:cNvSpPr>
          <p:nvPr>
            <p:ph type="dt" sz="half" idx="10"/>
          </p:nvPr>
        </p:nvSpPr>
        <p:spPr/>
        <p:txBody>
          <a:bodyPr/>
          <a:lstStyle>
            <a:lvl1pPr>
              <a:defRPr/>
            </a:lvl1pPr>
          </a:lstStyle>
          <a:p>
            <a:endParaRPr lang="en-US">
              <a:solidFill>
                <a:srgbClr val="FFFFFF"/>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FFFFFF"/>
              </a:solidFill>
            </a:endParaRPr>
          </a:p>
        </p:txBody>
      </p:sp>
      <p:sp>
        <p:nvSpPr>
          <p:cNvPr id="6" name="Slide Number Placeholder 5"/>
          <p:cNvSpPr>
            <a:spLocks noGrp="1"/>
          </p:cNvSpPr>
          <p:nvPr>
            <p:ph type="sldNum" sz="quarter" idx="12"/>
          </p:nvPr>
        </p:nvSpPr>
        <p:spPr/>
        <p:txBody>
          <a:bodyPr/>
          <a:lstStyle>
            <a:lvl1pPr>
              <a:defRPr/>
            </a:lvl1pPr>
          </a:lstStyle>
          <a:p>
            <a:fld id="{643FFACE-B93F-4254-978C-FE7CA2689B18}" type="slidenum">
              <a:rPr lang="fa-IR">
                <a:solidFill>
                  <a:srgbClr val="FFFFFF"/>
                </a:solidFill>
              </a:rPr>
              <a:pPr/>
              <a:t>‹#›</a:t>
            </a:fld>
            <a:endParaRPr lang="en-US">
              <a:solidFill>
                <a:srgbClr val="FFFFFF"/>
              </a:solidFill>
            </a:endParaRPr>
          </a:p>
        </p:txBody>
      </p:sp>
    </p:spTree>
  </p:cSld>
  <p:clrMapOvr>
    <a:masterClrMapping/>
  </p:clrMapOvr>
  <p:transition>
    <p:dissolv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2.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lum bright="5000"/>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en-US" smtClean="0"/>
              <a:t>Click to edit Master title style</a:t>
            </a:r>
            <a:endParaRPr lang="fa-I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Date Placeholder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pPr rtl="1" fontAlgn="auto">
              <a:spcBef>
                <a:spcPts val="0"/>
              </a:spcBef>
              <a:spcAft>
                <a:spcPts val="0"/>
              </a:spcAft>
            </a:pPr>
            <a:endParaRPr lang="fa-IR" smtClean="0">
              <a:solidFill>
                <a:prstClr val="black">
                  <a:tint val="75000"/>
                </a:prstClr>
              </a:solidFill>
              <a:latin typeface="Calibri"/>
              <a:cs typeface="Aria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pPr rtl="1" fontAlgn="auto">
              <a:spcBef>
                <a:spcPts val="0"/>
              </a:spcBef>
              <a:spcAft>
                <a:spcPts val="0"/>
              </a:spcAft>
            </a:pPr>
            <a:endParaRPr lang="fa-IR" smtClean="0">
              <a:solidFill>
                <a:prstClr val="black">
                  <a:tint val="75000"/>
                </a:prstClr>
              </a:solidFill>
              <a:latin typeface="Calibri"/>
              <a:cs typeface="Arial"/>
            </a:endParaRPr>
          </a:p>
        </p:txBody>
      </p:sp>
      <p:sp>
        <p:nvSpPr>
          <p:cNvPr id="6" name="Slide Number Placeholder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pPr rtl="1" fontAlgn="auto">
              <a:spcBef>
                <a:spcPts val="0"/>
              </a:spcBef>
              <a:spcAft>
                <a:spcPts val="0"/>
              </a:spcAft>
            </a:pPr>
            <a:fld id="{220CCE25-9F6A-4521-8E14-397BAC5F77DE}" type="slidenum">
              <a:rPr lang="fa-IR" smtClean="0">
                <a:solidFill>
                  <a:prstClr val="black">
                    <a:tint val="75000"/>
                  </a:prstClr>
                </a:solidFill>
                <a:latin typeface="Calibri"/>
                <a:cs typeface="Arial"/>
              </a:rPr>
              <a:pPr rtl="1" fontAlgn="auto">
                <a:spcBef>
                  <a:spcPts val="0"/>
                </a:spcBef>
                <a:spcAft>
                  <a:spcPts val="0"/>
                </a:spcAft>
              </a:pPr>
              <a:t>‹#›</a:t>
            </a:fld>
            <a:endParaRPr lang="fa-IR" smtClean="0">
              <a:solidFill>
                <a:prstClr val="black">
                  <a:tint val="75000"/>
                </a:prstClr>
              </a:solidFill>
              <a:latin typeface="Calibri"/>
              <a:cs typeface="Arial"/>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dissolve/>
  </p:transition>
  <p:hf sldNum="0" hdr="0" ftr="0" dt="0"/>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a-IR"/>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en-US" smtClean="0"/>
              <a:t>Click to edit Master title style</a:t>
            </a:r>
            <a:endParaRPr lang="fa-I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Date Placeholder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pPr rtl="1" fontAlgn="auto">
              <a:spcBef>
                <a:spcPts val="0"/>
              </a:spcBef>
              <a:spcAft>
                <a:spcPts val="0"/>
              </a:spcAft>
            </a:pPr>
            <a:endParaRPr lang="fa-IR" smtClean="0">
              <a:solidFill>
                <a:prstClr val="black">
                  <a:tint val="75000"/>
                </a:prstClr>
              </a:solidFill>
              <a:latin typeface="Calibri"/>
              <a:cs typeface="Aria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pPr rtl="1" fontAlgn="auto">
              <a:spcBef>
                <a:spcPts val="0"/>
              </a:spcBef>
              <a:spcAft>
                <a:spcPts val="0"/>
              </a:spcAft>
            </a:pPr>
            <a:endParaRPr lang="fa-IR" smtClean="0">
              <a:solidFill>
                <a:prstClr val="black">
                  <a:tint val="75000"/>
                </a:prstClr>
              </a:solidFill>
              <a:latin typeface="Calibri"/>
              <a:cs typeface="Arial"/>
            </a:endParaRPr>
          </a:p>
        </p:txBody>
      </p:sp>
      <p:sp>
        <p:nvSpPr>
          <p:cNvPr id="6" name="Slide Number Placeholder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pPr rtl="1" fontAlgn="auto">
              <a:spcBef>
                <a:spcPts val="0"/>
              </a:spcBef>
              <a:spcAft>
                <a:spcPts val="0"/>
              </a:spcAft>
            </a:pPr>
            <a:fld id="{220CCE25-9F6A-4521-8E14-397BAC5F77DE}" type="slidenum">
              <a:rPr lang="fa-IR" smtClean="0">
                <a:solidFill>
                  <a:prstClr val="black">
                    <a:tint val="75000"/>
                  </a:prstClr>
                </a:solidFill>
                <a:latin typeface="Calibri"/>
                <a:cs typeface="Arial"/>
              </a:rPr>
              <a:pPr rtl="1" fontAlgn="auto">
                <a:spcBef>
                  <a:spcPts val="0"/>
                </a:spcBef>
                <a:spcAft>
                  <a:spcPts val="0"/>
                </a:spcAft>
              </a:pPr>
              <a:t>‹#›</a:t>
            </a:fld>
            <a:endParaRPr lang="fa-IR" smtClean="0">
              <a:solidFill>
                <a:prstClr val="black">
                  <a:tint val="75000"/>
                </a:prstClr>
              </a:solidFill>
              <a:latin typeface="Calibri"/>
              <a:cs typeface="Arial"/>
            </a:endParaRPr>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ransition>
    <p:dissolve/>
  </p:transition>
  <p:hf sldNum="0" hdr="0" ftr="0" dt="0"/>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a-IR"/>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s-ES" smtClean="0"/>
              <a:t>Haga clic para cambiar el estilo de título	</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smtClean="0">
                <a:latin typeface="Arial" charset="0"/>
                <a:cs typeface="Arial" charset="0"/>
              </a:defRPr>
            </a:lvl1pPr>
          </a:lstStyle>
          <a:p>
            <a:pPr>
              <a:defRPr/>
            </a:pPr>
            <a:endParaRPr lang="es-E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smtClean="0">
                <a:latin typeface="Arial" charset="0"/>
                <a:cs typeface="Arial" charset="0"/>
              </a:defRPr>
            </a:lvl1pPr>
          </a:lstStyle>
          <a:p>
            <a:pPr>
              <a:defRPr/>
            </a:pPr>
            <a:endParaRPr lang="es-ES">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smtClean="0">
                <a:latin typeface="Arial" charset="0"/>
                <a:cs typeface="Arial" charset="0"/>
              </a:defRPr>
            </a:lvl1pPr>
          </a:lstStyle>
          <a:p>
            <a:pPr>
              <a:defRPr/>
            </a:pPr>
            <a:fld id="{DBB7E09E-2795-4869-935E-26E9DF01C757}" type="slidenum">
              <a:rPr lang="es-ES">
                <a:solidFill>
                  <a:srgbClr val="000000"/>
                </a:solidFill>
              </a:rPr>
              <a:pPr>
                <a:defRPr/>
              </a:pPr>
              <a:t>‹#›</a:t>
            </a:fld>
            <a:endParaRPr lang="es-ES">
              <a:solidFill>
                <a:srgbClr val="000000"/>
              </a:solidFill>
            </a:endParaRPr>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ransition>
    <p:dissolve/>
  </p:transition>
  <p:hf sldNum="0"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7106" name="Rectangle 2"/>
          <p:cNvSpPr>
            <a:spLocks noGrp="1" noRot="1" noChangeArrowheads="1"/>
          </p:cNvSpPr>
          <p:nvPr>
            <p:ph type="title"/>
          </p:nvPr>
        </p:nvSpPr>
        <p:spPr bwMode="auto">
          <a:xfrm>
            <a:off x="301625" y="228600"/>
            <a:ext cx="8510588" cy="13255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47107" name="Rectangle 3"/>
          <p:cNvSpPr>
            <a:spLocks noGrp="1" noRot="1" noChangeArrowheads="1"/>
          </p:cNvSpPr>
          <p:nvPr>
            <p:ph type="body" idx="1"/>
          </p:nvPr>
        </p:nvSpPr>
        <p:spPr bwMode="auto">
          <a:xfrm>
            <a:off x="301625" y="1676400"/>
            <a:ext cx="8540750" cy="44227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47108" name="Rectangle 4"/>
          <p:cNvSpPr>
            <a:spLocks noGrp="1" noChangeArrowheads="1"/>
          </p:cNvSpPr>
          <p:nvPr>
            <p:ph type="dt" sz="half" idx="2"/>
          </p:nvPr>
        </p:nvSpPr>
        <p:spPr bwMode="auto">
          <a:xfrm>
            <a:off x="304800" y="6245225"/>
            <a:ext cx="22860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rtl="0">
              <a:defRPr sz="1400">
                <a:effectLst>
                  <a:outerShdw blurRad="38100" dist="38100" dir="2700000" algn="tl">
                    <a:srgbClr val="C0C0C0"/>
                  </a:outerShdw>
                </a:effectLst>
              </a:defRPr>
            </a:lvl1pPr>
          </a:lstStyle>
          <a:p>
            <a:endParaRPr lang="en-US" smtClean="0">
              <a:solidFill>
                <a:srgbClr val="FFFFFF"/>
              </a:solidFill>
            </a:endParaRPr>
          </a:p>
        </p:txBody>
      </p:sp>
      <p:sp>
        <p:nvSpPr>
          <p:cNvPr id="4710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rtl="0">
              <a:defRPr sz="1400">
                <a:effectLst>
                  <a:outerShdw blurRad="38100" dist="38100" dir="2700000" algn="tl">
                    <a:srgbClr val="C0C0C0"/>
                  </a:outerShdw>
                </a:effectLst>
              </a:defRPr>
            </a:lvl1pPr>
          </a:lstStyle>
          <a:p>
            <a:endParaRPr lang="en-US" smtClean="0">
              <a:solidFill>
                <a:srgbClr val="FFFFFF"/>
              </a:solidFill>
            </a:endParaRPr>
          </a:p>
        </p:txBody>
      </p:sp>
      <p:sp>
        <p:nvSpPr>
          <p:cNvPr id="47110" name="Rectangle 6"/>
          <p:cNvSpPr>
            <a:spLocks noGrp="1" noChangeArrowheads="1"/>
          </p:cNvSpPr>
          <p:nvPr>
            <p:ph type="sldNum" sz="quarter" idx="4"/>
          </p:nvPr>
        </p:nvSpPr>
        <p:spPr bwMode="auto">
          <a:xfrm>
            <a:off x="6553200" y="6245225"/>
            <a:ext cx="22860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rtl="0">
              <a:defRPr sz="1400">
                <a:effectLst>
                  <a:outerShdw blurRad="38100" dist="38100" dir="2700000" algn="tl">
                    <a:srgbClr val="C0C0C0"/>
                  </a:outerShdw>
                </a:effectLst>
              </a:defRPr>
            </a:lvl1pPr>
          </a:lstStyle>
          <a:p>
            <a:pPr algn="r"/>
            <a:fld id="{D7B9F5E5-7FDF-4D09-8927-A129D6BBD88E}" type="slidenum">
              <a:rPr lang="fa-IR" smtClean="0">
                <a:solidFill>
                  <a:srgbClr val="FFFFFF"/>
                </a:solidFill>
              </a:rPr>
              <a:pPr algn="r"/>
              <a:t>‹#›</a:t>
            </a:fld>
            <a:endParaRPr lang="en-US" smtClean="0">
              <a:solidFill>
                <a:srgbClr val="FFFFFF"/>
              </a:solidFill>
            </a:endParaRPr>
          </a:p>
        </p:txBody>
      </p:sp>
    </p:spTree>
  </p:cSld>
  <p:clrMap bg1="dk2" tx1="lt1" bg2="dk1"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ransition>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47106"/>
                                        </p:tgtEl>
                                        <p:attrNameLst>
                                          <p:attrName>style.visibility</p:attrName>
                                        </p:attrNameLst>
                                      </p:cBhvr>
                                      <p:to>
                                        <p:strVal val="visible"/>
                                      </p:to>
                                    </p:set>
                                    <p:anim calcmode="lin" valueType="num">
                                      <p:cBhvr>
                                        <p:cTn id="7" dur="500" fill="hold"/>
                                        <p:tgtEl>
                                          <p:spTgt spid="47106"/>
                                        </p:tgtEl>
                                        <p:attrNameLst>
                                          <p:attrName>ppt_w</p:attrName>
                                        </p:attrNameLst>
                                      </p:cBhvr>
                                      <p:tavLst>
                                        <p:tav tm="0">
                                          <p:val>
                                            <p:fltVal val="0"/>
                                          </p:val>
                                        </p:tav>
                                        <p:tav tm="100000">
                                          <p:val>
                                            <p:strVal val="#ppt_w"/>
                                          </p:val>
                                        </p:tav>
                                      </p:tavLst>
                                    </p:anim>
                                    <p:anim calcmode="lin" valueType="num">
                                      <p:cBhvr>
                                        <p:cTn id="8" dur="500" fill="hold"/>
                                        <p:tgtEl>
                                          <p:spTgt spid="47106"/>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47107">
                                            <p:txEl>
                                              <p:pRg st="0" end="0"/>
                                            </p:txEl>
                                          </p:spTgt>
                                        </p:tgtEl>
                                        <p:attrNameLst>
                                          <p:attrName>style.visibility</p:attrName>
                                        </p:attrNameLst>
                                      </p:cBhvr>
                                      <p:to>
                                        <p:strVal val="visible"/>
                                      </p:to>
                                    </p:set>
                                    <p:anim calcmode="lin" valueType="num">
                                      <p:cBhvr>
                                        <p:cTn id="13" dur="500" fill="hold"/>
                                        <p:tgtEl>
                                          <p:spTgt spid="47107">
                                            <p:txEl>
                                              <p:pRg st="0" end="0"/>
                                            </p:txEl>
                                          </p:spTgt>
                                        </p:tgtEl>
                                        <p:attrNameLst>
                                          <p:attrName>ppt_w</p:attrName>
                                        </p:attrNameLst>
                                      </p:cBhvr>
                                      <p:tavLst>
                                        <p:tav tm="0">
                                          <p:val>
                                            <p:fltVal val="0"/>
                                          </p:val>
                                        </p:tav>
                                        <p:tav tm="100000">
                                          <p:val>
                                            <p:strVal val="#ppt_w"/>
                                          </p:val>
                                        </p:tav>
                                      </p:tavLst>
                                    </p:anim>
                                    <p:anim calcmode="lin" valueType="num">
                                      <p:cBhvr>
                                        <p:cTn id="14" dur="500" fill="hold"/>
                                        <p:tgtEl>
                                          <p:spTgt spid="47107">
                                            <p:txEl>
                                              <p:pRg st="0" end="0"/>
                                            </p:txEl>
                                          </p:spTgt>
                                        </p:tgtEl>
                                        <p:attrNameLst>
                                          <p:attrName>ppt_h</p:attrName>
                                        </p:attrNameLst>
                                      </p:cBhvr>
                                      <p:tavLst>
                                        <p:tav tm="0">
                                          <p:val>
                                            <p:fltVal val="0"/>
                                          </p:val>
                                        </p:tav>
                                        <p:tav tm="100000">
                                          <p:val>
                                            <p:strVal val="#ppt_h"/>
                                          </p:val>
                                        </p:tav>
                                      </p:tavLst>
                                    </p:anim>
                                  </p:childTnLst>
                                </p:cTn>
                              </p:par>
                              <p:par>
                                <p:cTn id="15" presetID="23" presetClass="entr" presetSubtype="16" fill="hold" grpId="0" nodeType="withEffect">
                                  <p:stCondLst>
                                    <p:cond delay="0"/>
                                  </p:stCondLst>
                                  <p:childTnLst>
                                    <p:set>
                                      <p:cBhvr>
                                        <p:cTn id="16" dur="1" fill="hold">
                                          <p:stCondLst>
                                            <p:cond delay="0"/>
                                          </p:stCondLst>
                                        </p:cTn>
                                        <p:tgtEl>
                                          <p:spTgt spid="47107">
                                            <p:txEl>
                                              <p:pRg st="1" end="1"/>
                                            </p:txEl>
                                          </p:spTgt>
                                        </p:tgtEl>
                                        <p:attrNameLst>
                                          <p:attrName>style.visibility</p:attrName>
                                        </p:attrNameLst>
                                      </p:cBhvr>
                                      <p:to>
                                        <p:strVal val="visible"/>
                                      </p:to>
                                    </p:set>
                                    <p:anim calcmode="lin" valueType="num">
                                      <p:cBhvr>
                                        <p:cTn id="17" dur="500" fill="hold"/>
                                        <p:tgtEl>
                                          <p:spTgt spid="47107">
                                            <p:txEl>
                                              <p:pRg st="1" end="1"/>
                                            </p:txEl>
                                          </p:spTgt>
                                        </p:tgtEl>
                                        <p:attrNameLst>
                                          <p:attrName>ppt_w</p:attrName>
                                        </p:attrNameLst>
                                      </p:cBhvr>
                                      <p:tavLst>
                                        <p:tav tm="0">
                                          <p:val>
                                            <p:fltVal val="0"/>
                                          </p:val>
                                        </p:tav>
                                        <p:tav tm="100000">
                                          <p:val>
                                            <p:strVal val="#ppt_w"/>
                                          </p:val>
                                        </p:tav>
                                      </p:tavLst>
                                    </p:anim>
                                    <p:anim calcmode="lin" valueType="num">
                                      <p:cBhvr>
                                        <p:cTn id="18" dur="500" fill="hold"/>
                                        <p:tgtEl>
                                          <p:spTgt spid="47107">
                                            <p:txEl>
                                              <p:pRg st="1" end="1"/>
                                            </p:txEl>
                                          </p:spTgt>
                                        </p:tgtEl>
                                        <p:attrNameLst>
                                          <p:attrName>ppt_h</p:attrName>
                                        </p:attrNameLst>
                                      </p:cBhvr>
                                      <p:tavLst>
                                        <p:tav tm="0">
                                          <p:val>
                                            <p:fltVal val="0"/>
                                          </p:val>
                                        </p:tav>
                                        <p:tav tm="100000">
                                          <p:val>
                                            <p:strVal val="#ppt_h"/>
                                          </p:val>
                                        </p:tav>
                                      </p:tavLst>
                                    </p:anim>
                                  </p:childTnLst>
                                </p:cTn>
                              </p:par>
                              <p:par>
                                <p:cTn id="19" presetID="23" presetClass="entr" presetSubtype="16" fill="hold" grpId="0" nodeType="withEffect">
                                  <p:stCondLst>
                                    <p:cond delay="0"/>
                                  </p:stCondLst>
                                  <p:childTnLst>
                                    <p:set>
                                      <p:cBhvr>
                                        <p:cTn id="20" dur="1" fill="hold">
                                          <p:stCondLst>
                                            <p:cond delay="0"/>
                                          </p:stCondLst>
                                        </p:cTn>
                                        <p:tgtEl>
                                          <p:spTgt spid="47107">
                                            <p:txEl>
                                              <p:pRg st="2" end="2"/>
                                            </p:txEl>
                                          </p:spTgt>
                                        </p:tgtEl>
                                        <p:attrNameLst>
                                          <p:attrName>style.visibility</p:attrName>
                                        </p:attrNameLst>
                                      </p:cBhvr>
                                      <p:to>
                                        <p:strVal val="visible"/>
                                      </p:to>
                                    </p:set>
                                    <p:anim calcmode="lin" valueType="num">
                                      <p:cBhvr>
                                        <p:cTn id="21" dur="500" fill="hold"/>
                                        <p:tgtEl>
                                          <p:spTgt spid="47107">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47107">
                                            <p:txEl>
                                              <p:pRg st="2" end="2"/>
                                            </p:txEl>
                                          </p:spTgt>
                                        </p:tgtEl>
                                        <p:attrNameLst>
                                          <p:attrName>ppt_h</p:attrName>
                                        </p:attrNameLst>
                                      </p:cBhvr>
                                      <p:tavLst>
                                        <p:tav tm="0">
                                          <p:val>
                                            <p:fltVal val="0"/>
                                          </p:val>
                                        </p:tav>
                                        <p:tav tm="100000">
                                          <p:val>
                                            <p:strVal val="#ppt_h"/>
                                          </p:val>
                                        </p:tav>
                                      </p:tavLst>
                                    </p:anim>
                                  </p:childTnLst>
                                </p:cTn>
                              </p:par>
                              <p:par>
                                <p:cTn id="23" presetID="23" presetClass="entr" presetSubtype="16" fill="hold" grpId="0" nodeType="withEffect">
                                  <p:stCondLst>
                                    <p:cond delay="0"/>
                                  </p:stCondLst>
                                  <p:childTnLst>
                                    <p:set>
                                      <p:cBhvr>
                                        <p:cTn id="24" dur="1" fill="hold">
                                          <p:stCondLst>
                                            <p:cond delay="0"/>
                                          </p:stCondLst>
                                        </p:cTn>
                                        <p:tgtEl>
                                          <p:spTgt spid="47107">
                                            <p:txEl>
                                              <p:pRg st="3" end="3"/>
                                            </p:txEl>
                                          </p:spTgt>
                                        </p:tgtEl>
                                        <p:attrNameLst>
                                          <p:attrName>style.visibility</p:attrName>
                                        </p:attrNameLst>
                                      </p:cBhvr>
                                      <p:to>
                                        <p:strVal val="visible"/>
                                      </p:to>
                                    </p:set>
                                    <p:anim calcmode="lin" valueType="num">
                                      <p:cBhvr>
                                        <p:cTn id="25" dur="500" fill="hold"/>
                                        <p:tgtEl>
                                          <p:spTgt spid="47107">
                                            <p:txEl>
                                              <p:pRg st="3" end="3"/>
                                            </p:txEl>
                                          </p:spTgt>
                                        </p:tgtEl>
                                        <p:attrNameLst>
                                          <p:attrName>ppt_w</p:attrName>
                                        </p:attrNameLst>
                                      </p:cBhvr>
                                      <p:tavLst>
                                        <p:tav tm="0">
                                          <p:val>
                                            <p:fltVal val="0"/>
                                          </p:val>
                                        </p:tav>
                                        <p:tav tm="100000">
                                          <p:val>
                                            <p:strVal val="#ppt_w"/>
                                          </p:val>
                                        </p:tav>
                                      </p:tavLst>
                                    </p:anim>
                                    <p:anim calcmode="lin" valueType="num">
                                      <p:cBhvr>
                                        <p:cTn id="26" dur="500" fill="hold"/>
                                        <p:tgtEl>
                                          <p:spTgt spid="47107">
                                            <p:txEl>
                                              <p:pRg st="3" end="3"/>
                                            </p:txEl>
                                          </p:spTgt>
                                        </p:tgtEl>
                                        <p:attrNameLst>
                                          <p:attrName>ppt_h</p:attrName>
                                        </p:attrNameLst>
                                      </p:cBhvr>
                                      <p:tavLst>
                                        <p:tav tm="0">
                                          <p:val>
                                            <p:fltVal val="0"/>
                                          </p:val>
                                        </p:tav>
                                        <p:tav tm="100000">
                                          <p:val>
                                            <p:strVal val="#ppt_h"/>
                                          </p:val>
                                        </p:tav>
                                      </p:tavLst>
                                    </p:anim>
                                  </p:childTnLst>
                                </p:cTn>
                              </p:par>
                              <p:par>
                                <p:cTn id="27" presetID="23" presetClass="entr" presetSubtype="16" fill="hold" grpId="0" nodeType="withEffect">
                                  <p:stCondLst>
                                    <p:cond delay="0"/>
                                  </p:stCondLst>
                                  <p:childTnLst>
                                    <p:set>
                                      <p:cBhvr>
                                        <p:cTn id="28" dur="1" fill="hold">
                                          <p:stCondLst>
                                            <p:cond delay="0"/>
                                          </p:stCondLst>
                                        </p:cTn>
                                        <p:tgtEl>
                                          <p:spTgt spid="47107">
                                            <p:txEl>
                                              <p:pRg st="4" end="4"/>
                                            </p:txEl>
                                          </p:spTgt>
                                        </p:tgtEl>
                                        <p:attrNameLst>
                                          <p:attrName>style.visibility</p:attrName>
                                        </p:attrNameLst>
                                      </p:cBhvr>
                                      <p:to>
                                        <p:strVal val="visible"/>
                                      </p:to>
                                    </p:set>
                                    <p:anim calcmode="lin" valueType="num">
                                      <p:cBhvr>
                                        <p:cTn id="29" dur="500" fill="hold"/>
                                        <p:tgtEl>
                                          <p:spTgt spid="47107">
                                            <p:txEl>
                                              <p:pRg st="4" end="4"/>
                                            </p:txEl>
                                          </p:spTgt>
                                        </p:tgtEl>
                                        <p:attrNameLst>
                                          <p:attrName>ppt_w</p:attrName>
                                        </p:attrNameLst>
                                      </p:cBhvr>
                                      <p:tavLst>
                                        <p:tav tm="0">
                                          <p:val>
                                            <p:fltVal val="0"/>
                                          </p:val>
                                        </p:tav>
                                        <p:tav tm="100000">
                                          <p:val>
                                            <p:strVal val="#ppt_w"/>
                                          </p:val>
                                        </p:tav>
                                      </p:tavLst>
                                    </p:anim>
                                    <p:anim calcmode="lin" valueType="num">
                                      <p:cBhvr>
                                        <p:cTn id="30" dur="500" fill="hold"/>
                                        <p:tgtEl>
                                          <p:spTgt spid="47107">
                                            <p:txEl>
                                              <p:pRg st="4" end="4"/>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06" grpId="0"/>
      <p:bldP spid="47107" grpId="0" build="p">
        <p:tmplLst>
          <p:tmpl lvl="1">
            <p:tnLst>
              <p:par>
                <p:cTn presetID="23" presetClass="entr" presetSubtype="16" fill="hold" nodeType="clickEffect">
                  <p:stCondLst>
                    <p:cond delay="0"/>
                  </p:stCondLst>
                  <p:childTnLst>
                    <p:set>
                      <p:cBhvr>
                        <p:cTn dur="1" fill="hold">
                          <p:stCondLst>
                            <p:cond delay="0"/>
                          </p:stCondLst>
                        </p:cTn>
                        <p:tgtEl>
                          <p:spTgt spid="47107"/>
                        </p:tgtEl>
                        <p:attrNameLst>
                          <p:attrName>style.visibility</p:attrName>
                        </p:attrNameLst>
                      </p:cBhvr>
                      <p:to>
                        <p:strVal val="visible"/>
                      </p:to>
                    </p:set>
                    <p:anim calcmode="lin" valueType="num">
                      <p:cBhvr>
                        <p:cTn dur="500" fill="hold"/>
                        <p:tgtEl>
                          <p:spTgt spid="47107"/>
                        </p:tgtEl>
                        <p:attrNameLst>
                          <p:attrName>ppt_w</p:attrName>
                        </p:attrNameLst>
                      </p:cBhvr>
                      <p:tavLst>
                        <p:tav tm="0">
                          <p:val>
                            <p:fltVal val="0"/>
                          </p:val>
                        </p:tav>
                        <p:tav tm="100000">
                          <p:val>
                            <p:strVal val="#ppt_w"/>
                          </p:val>
                        </p:tav>
                      </p:tavLst>
                    </p:anim>
                    <p:anim calcmode="lin" valueType="num">
                      <p:cBhvr>
                        <p:cTn dur="500" fill="hold"/>
                        <p:tgtEl>
                          <p:spTgt spid="47107"/>
                        </p:tgtEl>
                        <p:attrNameLst>
                          <p:attrName>ppt_h</p:attrName>
                        </p:attrNameLst>
                      </p:cBhvr>
                      <p:tavLst>
                        <p:tav tm="0">
                          <p:val>
                            <p:fltVal val="0"/>
                          </p:val>
                        </p:tav>
                        <p:tav tm="100000">
                          <p:val>
                            <p:strVal val="#ppt_h"/>
                          </p:val>
                        </p:tav>
                      </p:tavLst>
                    </p:anim>
                  </p:childTnLst>
                </p:cTn>
              </p:par>
            </p:tnLst>
          </p:tmpl>
          <p:tmpl lvl="2">
            <p:tnLst>
              <p:par>
                <p:cTn presetID="23" presetClass="entr" presetSubtype="16" fill="hold" nodeType="withEffect">
                  <p:stCondLst>
                    <p:cond delay="0"/>
                  </p:stCondLst>
                  <p:childTnLst>
                    <p:set>
                      <p:cBhvr>
                        <p:cTn dur="1" fill="hold">
                          <p:stCondLst>
                            <p:cond delay="0"/>
                          </p:stCondLst>
                        </p:cTn>
                        <p:tgtEl>
                          <p:spTgt spid="47107"/>
                        </p:tgtEl>
                        <p:attrNameLst>
                          <p:attrName>style.visibility</p:attrName>
                        </p:attrNameLst>
                      </p:cBhvr>
                      <p:to>
                        <p:strVal val="visible"/>
                      </p:to>
                    </p:set>
                    <p:anim calcmode="lin" valueType="num">
                      <p:cBhvr>
                        <p:cTn dur="500" fill="hold"/>
                        <p:tgtEl>
                          <p:spTgt spid="47107"/>
                        </p:tgtEl>
                        <p:attrNameLst>
                          <p:attrName>ppt_w</p:attrName>
                        </p:attrNameLst>
                      </p:cBhvr>
                      <p:tavLst>
                        <p:tav tm="0">
                          <p:val>
                            <p:fltVal val="0"/>
                          </p:val>
                        </p:tav>
                        <p:tav tm="100000">
                          <p:val>
                            <p:strVal val="#ppt_w"/>
                          </p:val>
                        </p:tav>
                      </p:tavLst>
                    </p:anim>
                    <p:anim calcmode="lin" valueType="num">
                      <p:cBhvr>
                        <p:cTn dur="500" fill="hold"/>
                        <p:tgtEl>
                          <p:spTgt spid="47107"/>
                        </p:tgtEl>
                        <p:attrNameLst>
                          <p:attrName>ppt_h</p:attrName>
                        </p:attrNameLst>
                      </p:cBhvr>
                      <p:tavLst>
                        <p:tav tm="0">
                          <p:val>
                            <p:fltVal val="0"/>
                          </p:val>
                        </p:tav>
                        <p:tav tm="100000">
                          <p:val>
                            <p:strVal val="#ppt_h"/>
                          </p:val>
                        </p:tav>
                      </p:tavLst>
                    </p:anim>
                  </p:childTnLst>
                </p:cTn>
              </p:par>
            </p:tnLst>
          </p:tmpl>
          <p:tmpl lvl="3">
            <p:tnLst>
              <p:par>
                <p:cTn presetID="23" presetClass="entr" presetSubtype="16" fill="hold" nodeType="withEffect">
                  <p:stCondLst>
                    <p:cond delay="0"/>
                  </p:stCondLst>
                  <p:childTnLst>
                    <p:set>
                      <p:cBhvr>
                        <p:cTn dur="1" fill="hold">
                          <p:stCondLst>
                            <p:cond delay="0"/>
                          </p:stCondLst>
                        </p:cTn>
                        <p:tgtEl>
                          <p:spTgt spid="47107"/>
                        </p:tgtEl>
                        <p:attrNameLst>
                          <p:attrName>style.visibility</p:attrName>
                        </p:attrNameLst>
                      </p:cBhvr>
                      <p:to>
                        <p:strVal val="visible"/>
                      </p:to>
                    </p:set>
                    <p:anim calcmode="lin" valueType="num">
                      <p:cBhvr>
                        <p:cTn dur="500" fill="hold"/>
                        <p:tgtEl>
                          <p:spTgt spid="47107"/>
                        </p:tgtEl>
                        <p:attrNameLst>
                          <p:attrName>ppt_w</p:attrName>
                        </p:attrNameLst>
                      </p:cBhvr>
                      <p:tavLst>
                        <p:tav tm="0">
                          <p:val>
                            <p:fltVal val="0"/>
                          </p:val>
                        </p:tav>
                        <p:tav tm="100000">
                          <p:val>
                            <p:strVal val="#ppt_w"/>
                          </p:val>
                        </p:tav>
                      </p:tavLst>
                    </p:anim>
                    <p:anim calcmode="lin" valueType="num">
                      <p:cBhvr>
                        <p:cTn dur="500" fill="hold"/>
                        <p:tgtEl>
                          <p:spTgt spid="47107"/>
                        </p:tgtEl>
                        <p:attrNameLst>
                          <p:attrName>ppt_h</p:attrName>
                        </p:attrNameLst>
                      </p:cBhvr>
                      <p:tavLst>
                        <p:tav tm="0">
                          <p:val>
                            <p:fltVal val="0"/>
                          </p:val>
                        </p:tav>
                        <p:tav tm="100000">
                          <p:val>
                            <p:strVal val="#ppt_h"/>
                          </p:val>
                        </p:tav>
                      </p:tavLst>
                    </p:anim>
                  </p:childTnLst>
                </p:cTn>
              </p:par>
            </p:tnLst>
          </p:tmpl>
          <p:tmpl lvl="4">
            <p:tnLst>
              <p:par>
                <p:cTn presetID="23" presetClass="entr" presetSubtype="16" fill="hold" nodeType="withEffect">
                  <p:stCondLst>
                    <p:cond delay="0"/>
                  </p:stCondLst>
                  <p:childTnLst>
                    <p:set>
                      <p:cBhvr>
                        <p:cTn dur="1" fill="hold">
                          <p:stCondLst>
                            <p:cond delay="0"/>
                          </p:stCondLst>
                        </p:cTn>
                        <p:tgtEl>
                          <p:spTgt spid="47107"/>
                        </p:tgtEl>
                        <p:attrNameLst>
                          <p:attrName>style.visibility</p:attrName>
                        </p:attrNameLst>
                      </p:cBhvr>
                      <p:to>
                        <p:strVal val="visible"/>
                      </p:to>
                    </p:set>
                    <p:anim calcmode="lin" valueType="num">
                      <p:cBhvr>
                        <p:cTn dur="500" fill="hold"/>
                        <p:tgtEl>
                          <p:spTgt spid="47107"/>
                        </p:tgtEl>
                        <p:attrNameLst>
                          <p:attrName>ppt_w</p:attrName>
                        </p:attrNameLst>
                      </p:cBhvr>
                      <p:tavLst>
                        <p:tav tm="0">
                          <p:val>
                            <p:fltVal val="0"/>
                          </p:val>
                        </p:tav>
                        <p:tav tm="100000">
                          <p:val>
                            <p:strVal val="#ppt_w"/>
                          </p:val>
                        </p:tav>
                      </p:tavLst>
                    </p:anim>
                    <p:anim calcmode="lin" valueType="num">
                      <p:cBhvr>
                        <p:cTn dur="500" fill="hold"/>
                        <p:tgtEl>
                          <p:spTgt spid="47107"/>
                        </p:tgtEl>
                        <p:attrNameLst>
                          <p:attrName>ppt_h</p:attrName>
                        </p:attrNameLst>
                      </p:cBhvr>
                      <p:tavLst>
                        <p:tav tm="0">
                          <p:val>
                            <p:fltVal val="0"/>
                          </p:val>
                        </p:tav>
                        <p:tav tm="100000">
                          <p:val>
                            <p:strVal val="#ppt_h"/>
                          </p:val>
                        </p:tav>
                      </p:tavLst>
                    </p:anim>
                  </p:childTnLst>
                </p:cTn>
              </p:par>
            </p:tnLst>
          </p:tmpl>
          <p:tmpl lvl="5">
            <p:tnLst>
              <p:par>
                <p:cTn presetID="23" presetClass="entr" presetSubtype="16" fill="hold" nodeType="withEffect">
                  <p:stCondLst>
                    <p:cond delay="0"/>
                  </p:stCondLst>
                  <p:childTnLst>
                    <p:set>
                      <p:cBhvr>
                        <p:cTn dur="1" fill="hold">
                          <p:stCondLst>
                            <p:cond delay="0"/>
                          </p:stCondLst>
                        </p:cTn>
                        <p:tgtEl>
                          <p:spTgt spid="47107"/>
                        </p:tgtEl>
                        <p:attrNameLst>
                          <p:attrName>style.visibility</p:attrName>
                        </p:attrNameLst>
                      </p:cBhvr>
                      <p:to>
                        <p:strVal val="visible"/>
                      </p:to>
                    </p:set>
                    <p:anim calcmode="lin" valueType="num">
                      <p:cBhvr>
                        <p:cTn dur="500" fill="hold"/>
                        <p:tgtEl>
                          <p:spTgt spid="47107"/>
                        </p:tgtEl>
                        <p:attrNameLst>
                          <p:attrName>ppt_w</p:attrName>
                        </p:attrNameLst>
                      </p:cBhvr>
                      <p:tavLst>
                        <p:tav tm="0">
                          <p:val>
                            <p:fltVal val="0"/>
                          </p:val>
                        </p:tav>
                        <p:tav tm="100000">
                          <p:val>
                            <p:strVal val="#ppt_w"/>
                          </p:val>
                        </p:tav>
                      </p:tavLst>
                    </p:anim>
                    <p:anim calcmode="lin" valueType="num">
                      <p:cBhvr>
                        <p:cTn dur="500" fill="hold"/>
                        <p:tgtEl>
                          <p:spTgt spid="47107"/>
                        </p:tgtEl>
                        <p:attrNameLst>
                          <p:attrName>ppt_h</p:attrName>
                        </p:attrNameLst>
                      </p:cBhvr>
                      <p:tavLst>
                        <p:tav tm="0">
                          <p:val>
                            <p:fltVal val="0"/>
                          </p:val>
                        </p:tav>
                        <p:tav tm="100000">
                          <p:val>
                            <p:strVal val="#ppt_h"/>
                          </p:val>
                        </p:tav>
                      </p:tavLst>
                    </p:anim>
                  </p:childTnLst>
                </p:cTn>
              </p:par>
            </p:tnLst>
          </p:tmpl>
        </p:tmplLst>
      </p:bldP>
    </p:bldLst>
  </p:timing>
  <p:txStyles>
    <p:titleStyle>
      <a:lvl1pPr algn="ctr" rtl="1" fontAlgn="base">
        <a:spcBef>
          <a:spcPct val="0"/>
        </a:spcBef>
        <a:spcAft>
          <a:spcPct val="0"/>
        </a:spcAft>
        <a:defRPr sz="4400">
          <a:solidFill>
            <a:schemeClr val="tx2"/>
          </a:solidFill>
          <a:effectLst>
            <a:outerShdw blurRad="38100" dist="38100" dir="2700000" algn="tl">
              <a:srgbClr val="C0C0C0"/>
            </a:outerShdw>
          </a:effectLst>
          <a:latin typeface="+mj-lt"/>
          <a:ea typeface="+mj-ea"/>
          <a:cs typeface="+mj-cs"/>
        </a:defRPr>
      </a:lvl1pPr>
      <a:lvl2pPr algn="ctr" rtl="1" fontAlgn="base">
        <a:spcBef>
          <a:spcPct val="0"/>
        </a:spcBef>
        <a:spcAft>
          <a:spcPct val="0"/>
        </a:spcAft>
        <a:defRPr sz="4400">
          <a:solidFill>
            <a:schemeClr val="tx2"/>
          </a:solidFill>
          <a:effectLst>
            <a:outerShdw blurRad="38100" dist="38100" dir="2700000" algn="tl">
              <a:srgbClr val="C0C0C0"/>
            </a:outerShdw>
          </a:effectLst>
          <a:latin typeface="Arial" pitchFamily="34" charset="0"/>
          <a:cs typeface="Arial" pitchFamily="34" charset="0"/>
        </a:defRPr>
      </a:lvl2pPr>
      <a:lvl3pPr algn="ctr" rtl="1" fontAlgn="base">
        <a:spcBef>
          <a:spcPct val="0"/>
        </a:spcBef>
        <a:spcAft>
          <a:spcPct val="0"/>
        </a:spcAft>
        <a:defRPr sz="4400">
          <a:solidFill>
            <a:schemeClr val="tx2"/>
          </a:solidFill>
          <a:effectLst>
            <a:outerShdw blurRad="38100" dist="38100" dir="2700000" algn="tl">
              <a:srgbClr val="C0C0C0"/>
            </a:outerShdw>
          </a:effectLst>
          <a:latin typeface="Arial" pitchFamily="34" charset="0"/>
          <a:cs typeface="Arial" pitchFamily="34" charset="0"/>
        </a:defRPr>
      </a:lvl3pPr>
      <a:lvl4pPr algn="ctr" rtl="1" fontAlgn="base">
        <a:spcBef>
          <a:spcPct val="0"/>
        </a:spcBef>
        <a:spcAft>
          <a:spcPct val="0"/>
        </a:spcAft>
        <a:defRPr sz="4400">
          <a:solidFill>
            <a:schemeClr val="tx2"/>
          </a:solidFill>
          <a:effectLst>
            <a:outerShdw blurRad="38100" dist="38100" dir="2700000" algn="tl">
              <a:srgbClr val="C0C0C0"/>
            </a:outerShdw>
          </a:effectLst>
          <a:latin typeface="Arial" pitchFamily="34" charset="0"/>
          <a:cs typeface="Arial" pitchFamily="34" charset="0"/>
        </a:defRPr>
      </a:lvl4pPr>
      <a:lvl5pPr algn="ctr" rtl="1" fontAlgn="base">
        <a:spcBef>
          <a:spcPct val="0"/>
        </a:spcBef>
        <a:spcAft>
          <a:spcPct val="0"/>
        </a:spcAft>
        <a:defRPr sz="4400">
          <a:solidFill>
            <a:schemeClr val="tx2"/>
          </a:solidFill>
          <a:effectLst>
            <a:outerShdw blurRad="38100" dist="38100" dir="2700000" algn="tl">
              <a:srgbClr val="C0C0C0"/>
            </a:outerShdw>
          </a:effectLst>
          <a:latin typeface="Arial" pitchFamily="34" charset="0"/>
          <a:cs typeface="Arial" pitchFamily="34" charset="0"/>
        </a:defRPr>
      </a:lvl5pPr>
      <a:lvl6pPr marL="457200" algn="ctr" rtl="1" fontAlgn="base">
        <a:spcBef>
          <a:spcPct val="0"/>
        </a:spcBef>
        <a:spcAft>
          <a:spcPct val="0"/>
        </a:spcAft>
        <a:defRPr sz="4400">
          <a:solidFill>
            <a:schemeClr val="tx2"/>
          </a:solidFill>
          <a:effectLst>
            <a:outerShdw blurRad="38100" dist="38100" dir="2700000" algn="tl">
              <a:srgbClr val="C0C0C0"/>
            </a:outerShdw>
          </a:effectLst>
          <a:latin typeface="Arial" pitchFamily="34" charset="0"/>
          <a:cs typeface="Arial" pitchFamily="34" charset="0"/>
        </a:defRPr>
      </a:lvl6pPr>
      <a:lvl7pPr marL="914400" algn="ctr" rtl="1" fontAlgn="base">
        <a:spcBef>
          <a:spcPct val="0"/>
        </a:spcBef>
        <a:spcAft>
          <a:spcPct val="0"/>
        </a:spcAft>
        <a:defRPr sz="4400">
          <a:solidFill>
            <a:schemeClr val="tx2"/>
          </a:solidFill>
          <a:effectLst>
            <a:outerShdw blurRad="38100" dist="38100" dir="2700000" algn="tl">
              <a:srgbClr val="C0C0C0"/>
            </a:outerShdw>
          </a:effectLst>
          <a:latin typeface="Arial" pitchFamily="34" charset="0"/>
          <a:cs typeface="Arial" pitchFamily="34" charset="0"/>
        </a:defRPr>
      </a:lvl7pPr>
      <a:lvl8pPr marL="1371600" algn="ctr" rtl="1" fontAlgn="base">
        <a:spcBef>
          <a:spcPct val="0"/>
        </a:spcBef>
        <a:spcAft>
          <a:spcPct val="0"/>
        </a:spcAft>
        <a:defRPr sz="4400">
          <a:solidFill>
            <a:schemeClr val="tx2"/>
          </a:solidFill>
          <a:effectLst>
            <a:outerShdw blurRad="38100" dist="38100" dir="2700000" algn="tl">
              <a:srgbClr val="C0C0C0"/>
            </a:outerShdw>
          </a:effectLst>
          <a:latin typeface="Arial" pitchFamily="34" charset="0"/>
          <a:cs typeface="Arial" pitchFamily="34" charset="0"/>
        </a:defRPr>
      </a:lvl8pPr>
      <a:lvl9pPr marL="1828800" algn="ctr" rtl="1" fontAlgn="base">
        <a:spcBef>
          <a:spcPct val="0"/>
        </a:spcBef>
        <a:spcAft>
          <a:spcPct val="0"/>
        </a:spcAft>
        <a:defRPr sz="4400">
          <a:solidFill>
            <a:schemeClr val="tx2"/>
          </a:solidFill>
          <a:effectLst>
            <a:outerShdw blurRad="38100" dist="38100" dir="2700000" algn="tl">
              <a:srgbClr val="C0C0C0"/>
            </a:outerShdw>
          </a:effectLst>
          <a:latin typeface="Arial" pitchFamily="34" charset="0"/>
          <a:cs typeface="Arial" pitchFamily="34" charset="0"/>
        </a:defRPr>
      </a:lvl9pPr>
    </p:titleStyle>
    <p:bodyStyle>
      <a:lvl1pPr marL="342900" indent="-342900" algn="r" rtl="1" fontAlgn="base">
        <a:spcBef>
          <a:spcPct val="20000"/>
        </a:spcBef>
        <a:spcAft>
          <a:spcPct val="0"/>
        </a:spcAft>
        <a:buClr>
          <a:schemeClr val="hlink"/>
        </a:buClr>
        <a:buFont typeface="Wingdings" pitchFamily="2" charset="2"/>
        <a:buChar char="§"/>
        <a:defRPr sz="3200">
          <a:solidFill>
            <a:schemeClr val="tx1"/>
          </a:solidFill>
          <a:effectLst>
            <a:outerShdw blurRad="38100" dist="38100" dir="2700000" algn="tl">
              <a:srgbClr val="C0C0C0"/>
            </a:outerShdw>
          </a:effectLst>
          <a:latin typeface="+mn-lt"/>
          <a:ea typeface="+mn-ea"/>
          <a:cs typeface="+mn-cs"/>
        </a:defRPr>
      </a:lvl1pPr>
      <a:lvl2pPr marL="742950" indent="-285750" algn="r" rtl="1" fontAlgn="base">
        <a:spcBef>
          <a:spcPct val="20000"/>
        </a:spcBef>
        <a:spcAft>
          <a:spcPct val="0"/>
        </a:spcAft>
        <a:buChar char="–"/>
        <a:defRPr sz="2800">
          <a:solidFill>
            <a:schemeClr val="tx1"/>
          </a:solidFill>
          <a:effectLst>
            <a:outerShdw blurRad="38100" dist="38100" dir="2700000" algn="tl">
              <a:srgbClr val="C0C0C0"/>
            </a:outerShdw>
          </a:effectLst>
          <a:latin typeface="+mn-lt"/>
          <a:cs typeface="+mn-cs"/>
        </a:defRPr>
      </a:lvl2pPr>
      <a:lvl3pPr marL="1143000" indent="-228600" algn="r" rtl="1" fontAlgn="base">
        <a:spcBef>
          <a:spcPct val="20000"/>
        </a:spcBef>
        <a:spcAft>
          <a:spcPct val="0"/>
        </a:spcAft>
        <a:buClr>
          <a:schemeClr val="hlink"/>
        </a:buClr>
        <a:buFont typeface="Wingdings" pitchFamily="2" charset="2"/>
        <a:buChar char="§"/>
        <a:defRPr sz="2400">
          <a:solidFill>
            <a:schemeClr val="tx1"/>
          </a:solidFill>
          <a:effectLst>
            <a:outerShdw blurRad="38100" dist="38100" dir="2700000" algn="tl">
              <a:srgbClr val="C0C0C0"/>
            </a:outerShdw>
          </a:effectLst>
          <a:latin typeface="+mn-lt"/>
          <a:cs typeface="+mn-cs"/>
        </a:defRPr>
      </a:lvl3pPr>
      <a:lvl4pPr marL="1600200" indent="-228600" algn="r" rtl="1" fontAlgn="base">
        <a:spcBef>
          <a:spcPct val="20000"/>
        </a:spcBef>
        <a:spcAft>
          <a:spcPct val="0"/>
        </a:spcAft>
        <a:buChar char="–"/>
        <a:defRPr sz="2000">
          <a:solidFill>
            <a:schemeClr val="tx1"/>
          </a:solidFill>
          <a:effectLst>
            <a:outerShdw blurRad="38100" dist="38100" dir="2700000" algn="tl">
              <a:srgbClr val="C0C0C0"/>
            </a:outerShdw>
          </a:effectLst>
          <a:latin typeface="+mn-lt"/>
          <a:cs typeface="+mn-cs"/>
        </a:defRPr>
      </a:lvl4pPr>
      <a:lvl5pPr marL="2057400" indent="-228600" algn="r" rtl="1"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C0C0C0"/>
            </a:outerShdw>
          </a:effectLst>
          <a:latin typeface="+mn-lt"/>
          <a:cs typeface="+mn-cs"/>
        </a:defRPr>
      </a:lvl5pPr>
      <a:lvl6pPr marL="2514600" indent="-228600" algn="r" rtl="1"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C0C0C0"/>
            </a:outerShdw>
          </a:effectLst>
          <a:latin typeface="+mn-lt"/>
          <a:cs typeface="+mn-cs"/>
        </a:defRPr>
      </a:lvl6pPr>
      <a:lvl7pPr marL="2971800" indent="-228600" algn="r" rtl="1"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C0C0C0"/>
            </a:outerShdw>
          </a:effectLst>
          <a:latin typeface="+mn-lt"/>
          <a:cs typeface="+mn-cs"/>
        </a:defRPr>
      </a:lvl7pPr>
      <a:lvl8pPr marL="3429000" indent="-228600" algn="r" rtl="1"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C0C0C0"/>
            </a:outerShdw>
          </a:effectLst>
          <a:latin typeface="+mn-lt"/>
          <a:cs typeface="+mn-cs"/>
        </a:defRPr>
      </a:lvl8pPr>
      <a:lvl9pPr marL="3886200" indent="-228600" algn="r" rtl="1"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C0C0C0"/>
            </a:outerShdw>
          </a:effectLst>
          <a:latin typeface="+mn-lt"/>
          <a:cs typeface="+mn-cs"/>
        </a:defRPr>
      </a:lvl9pPr>
    </p:bodyStyle>
    <p:otherStyle>
      <a:defPPr>
        <a:defRPr lang="fa-IR"/>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jpeg"/><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2.jpeg"/><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4.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4.xml"/></Relationships>
</file>

<file path=ppt/slides/_rels/slide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4.xml"/></Relationships>
</file>

<file path=ppt/slides/_rels/slide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4.xml"/></Relationships>
</file>

<file path=ppt/slides/_rels/slide2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4.xml"/></Relationships>
</file>

<file path=ppt/slides/_rels/slide2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4.xml"/></Relationships>
</file>

<file path=ppt/slides/_rels/slide2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4.xml"/></Relationships>
</file>

<file path=ppt/slides/_rels/slide2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jpeg"/><Relationship Id="rId1" Type="http://schemas.openxmlformats.org/officeDocument/2006/relationships/slideLayout" Target="../slideLayouts/slideLayout24.xml"/></Relationships>
</file>

<file path=ppt/slides/_rels/slide3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4.xml"/></Relationships>
</file>

<file path=ppt/slides/_rels/slide3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4.xml"/></Relationships>
</file>

<file path=ppt/slides/_rels/slide3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4.xml"/></Relationships>
</file>

<file path=ppt/slides/_rels/slide3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4.xml"/></Relationships>
</file>

<file path=ppt/slides/_rels/slide3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4.xml"/></Relationships>
</file>

<file path=ppt/slides/_rels/slide3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4.xml"/></Relationships>
</file>

<file path=ppt/slides/_rels/slide3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4.xml"/></Relationships>
</file>

<file path=ppt/slides/_rels/slide3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4.xml"/></Relationships>
</file>

<file path=ppt/slides/_rels/slide3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4.xml"/></Relationships>
</file>

<file path=ppt/slides/_rels/slide3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MA-69\Desktop\besme allah.jpg"/>
          <p:cNvPicPr>
            <a:picLocks noChangeAspect="1" noChangeArrowheads="1"/>
          </p:cNvPicPr>
          <p:nvPr/>
        </p:nvPicPr>
        <p:blipFill>
          <a:blip r:embed="rId2" cstate="print">
            <a:duotone>
              <a:schemeClr val="accent1">
                <a:shade val="45000"/>
                <a:satMod val="135000"/>
              </a:schemeClr>
              <a:prstClr val="white"/>
            </a:duotone>
          </a:blip>
          <a:srcRect/>
          <a:stretch>
            <a:fillRect/>
          </a:stretch>
        </p:blipFill>
        <p:spPr bwMode="auto">
          <a:xfrm>
            <a:off x="772589" y="825624"/>
            <a:ext cx="7543827" cy="4907632"/>
          </a:xfrm>
          <a:prstGeom prst="rect">
            <a:avLst/>
          </a:prstGeom>
          <a:noFill/>
        </p:spPr>
      </p:pic>
    </p:spTree>
  </p:cSld>
  <p:clrMapOvr>
    <a:masterClrMapping/>
  </p:clrMapOvr>
  <p:transition>
    <p:dissolv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MA-69\Desktop\Slide1.jpg"/>
          <p:cNvPicPr>
            <a:picLocks noChangeAspect="1" noChangeArrowheads="1"/>
          </p:cNvPicPr>
          <p:nvPr/>
        </p:nvPicPr>
        <p:blipFill>
          <a:blip r:embed="rId2" cstate="print"/>
          <a:srcRect/>
          <a:stretch>
            <a:fillRect/>
          </a:stretch>
        </p:blipFill>
        <p:spPr bwMode="auto">
          <a:xfrm>
            <a:off x="-36512" y="0"/>
            <a:ext cx="9180512" cy="6885385"/>
          </a:xfrm>
          <a:prstGeom prst="rect">
            <a:avLst/>
          </a:prstGeom>
          <a:noFill/>
        </p:spPr>
      </p:pic>
      <p:sp>
        <p:nvSpPr>
          <p:cNvPr id="2" name="Title 1"/>
          <p:cNvSpPr>
            <a:spLocks noGrp="1"/>
          </p:cNvSpPr>
          <p:nvPr>
            <p:ph type="title"/>
          </p:nvPr>
        </p:nvSpPr>
        <p:spPr>
          <a:xfrm>
            <a:off x="4211960" y="1061864"/>
            <a:ext cx="5122912" cy="1143000"/>
          </a:xfrm>
        </p:spPr>
        <p:txBody>
          <a:bodyPr>
            <a:normAutofit fontScale="90000"/>
          </a:bodyPr>
          <a:lstStyle/>
          <a:p>
            <a:r>
              <a:rPr lang="fa-IR" sz="6000" dirty="0" smtClean="0">
                <a:solidFill>
                  <a:schemeClr val="tx1">
                    <a:lumMod val="95000"/>
                    <a:lumOff val="5000"/>
                  </a:schemeClr>
                </a:solidFill>
                <a:cs typeface="A EntezareZohoor 1 **" pitchFamily="2" charset="-78"/>
              </a:rPr>
              <a:t>بررسی عوامل موثر</a:t>
            </a:r>
            <a:br>
              <a:rPr lang="fa-IR" sz="6000" dirty="0" smtClean="0">
                <a:solidFill>
                  <a:schemeClr val="tx1">
                    <a:lumMod val="95000"/>
                    <a:lumOff val="5000"/>
                  </a:schemeClr>
                </a:solidFill>
                <a:cs typeface="A EntezareZohoor 1 **" pitchFamily="2" charset="-78"/>
              </a:rPr>
            </a:br>
            <a:r>
              <a:rPr lang="fa-IR" sz="6000" dirty="0" smtClean="0">
                <a:solidFill>
                  <a:schemeClr val="tx1">
                    <a:lumMod val="95000"/>
                    <a:lumOff val="5000"/>
                  </a:schemeClr>
                </a:solidFill>
                <a:cs typeface="A EntezareZohoor 1 **" pitchFamily="2" charset="-78"/>
              </a:rPr>
              <a:t>    در</a:t>
            </a:r>
            <a:br>
              <a:rPr lang="fa-IR" sz="6000" dirty="0" smtClean="0">
                <a:solidFill>
                  <a:schemeClr val="tx1">
                    <a:lumMod val="95000"/>
                    <a:lumOff val="5000"/>
                  </a:schemeClr>
                </a:solidFill>
                <a:cs typeface="A EntezareZohoor 1 **" pitchFamily="2" charset="-78"/>
              </a:rPr>
            </a:br>
            <a:r>
              <a:rPr lang="fa-IR" sz="6000" dirty="0" smtClean="0">
                <a:solidFill>
                  <a:schemeClr val="tx1">
                    <a:lumMod val="95000"/>
                    <a:lumOff val="5000"/>
                  </a:schemeClr>
                </a:solidFill>
                <a:cs typeface="A EntezareZohoor 1 **" pitchFamily="2" charset="-78"/>
              </a:rPr>
              <a:t> توسعه  مالزی</a:t>
            </a:r>
            <a:endParaRPr lang="fa-IR" sz="6000" dirty="0">
              <a:solidFill>
                <a:schemeClr val="tx1">
                  <a:lumMod val="95000"/>
                  <a:lumOff val="5000"/>
                </a:schemeClr>
              </a:solidFill>
              <a:cs typeface="A EntezareZohoor 1 **" pitchFamily="2" charset="-78"/>
            </a:endParaRPr>
          </a:p>
        </p:txBody>
      </p:sp>
    </p:spTree>
  </p:cSld>
  <p:clrMapOvr>
    <a:masterClrMapping/>
  </p:clrMapOvr>
  <p:transition>
    <p:dissolv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lum bright="10000"/>
          </a:blip>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68313" y="557213"/>
            <a:ext cx="8229600" cy="927571"/>
          </a:xfrm>
        </p:spPr>
        <p:txBody>
          <a:bodyPr/>
          <a:lstStyle/>
          <a:p>
            <a:pPr rtl="1" eaLnBrk="1" hangingPunct="1"/>
            <a:r>
              <a:rPr lang="fa-IR" sz="3600" dirty="0" smtClean="0">
                <a:cs typeface="A Sina-PC" pitchFamily="2" charset="-78"/>
              </a:rPr>
              <a:t>کلیاتی از سرزمین </a:t>
            </a:r>
            <a:endParaRPr lang="en-US" sz="3600" dirty="0" smtClean="0">
              <a:cs typeface="A Sina-PC" pitchFamily="2" charset="-78"/>
            </a:endParaRPr>
          </a:p>
        </p:txBody>
      </p:sp>
      <p:sp>
        <p:nvSpPr>
          <p:cNvPr id="3075" name="Rectangle 3"/>
          <p:cNvSpPr>
            <a:spLocks noGrp="1" noChangeArrowheads="1"/>
          </p:cNvSpPr>
          <p:nvPr>
            <p:ph type="body" idx="1"/>
          </p:nvPr>
        </p:nvSpPr>
        <p:spPr>
          <a:xfrm>
            <a:off x="539552" y="2132856"/>
            <a:ext cx="8229600" cy="4525963"/>
          </a:xfrm>
        </p:spPr>
        <p:txBody>
          <a:bodyPr/>
          <a:lstStyle/>
          <a:p>
            <a:pPr algn="just" rtl="1">
              <a:lnSpc>
                <a:spcPct val="150000"/>
              </a:lnSpc>
            </a:pPr>
            <a:r>
              <a:rPr lang="fa-IR" b="1" dirty="0" smtClean="0">
                <a:solidFill>
                  <a:schemeClr val="bg1">
                    <a:lumMod val="95000"/>
                  </a:schemeClr>
                </a:solidFill>
                <a:cs typeface="2  Nazanin" pitchFamily="2" charset="-78"/>
              </a:rPr>
              <a:t>موقعیت</a:t>
            </a:r>
            <a:r>
              <a:rPr lang="fa-IR" dirty="0" smtClean="0">
                <a:solidFill>
                  <a:schemeClr val="bg1">
                    <a:lumMod val="95000"/>
                  </a:schemeClr>
                </a:solidFill>
                <a:cs typeface="2  Nazanin" pitchFamily="2" charset="-78"/>
              </a:rPr>
              <a:t>: فدراسیون مالزی مشتمل بر دو قلمرو شرقی و غربی</a:t>
            </a:r>
          </a:p>
          <a:p>
            <a:pPr algn="just" rtl="1">
              <a:lnSpc>
                <a:spcPct val="150000"/>
              </a:lnSpc>
            </a:pPr>
            <a:r>
              <a:rPr lang="fa-IR" b="1" dirty="0" smtClean="0">
                <a:solidFill>
                  <a:schemeClr val="bg1">
                    <a:lumMod val="95000"/>
                  </a:schemeClr>
                </a:solidFill>
                <a:cs typeface="2  Nazanin" pitchFamily="2" charset="-78"/>
              </a:rPr>
              <a:t>وسعت</a:t>
            </a:r>
            <a:r>
              <a:rPr lang="fa-IR" dirty="0" smtClean="0">
                <a:solidFill>
                  <a:schemeClr val="bg1">
                    <a:lumMod val="95000"/>
                  </a:schemeClr>
                </a:solidFill>
                <a:cs typeface="2  Nazanin" pitchFamily="2" charset="-78"/>
              </a:rPr>
              <a:t>: 329733 کیلومتر مربع (حدود یک پنجم ایران)</a:t>
            </a:r>
          </a:p>
          <a:p>
            <a:pPr algn="just" rtl="1">
              <a:lnSpc>
                <a:spcPct val="150000"/>
              </a:lnSpc>
            </a:pPr>
            <a:r>
              <a:rPr lang="fa-IR" b="1" dirty="0" smtClean="0">
                <a:solidFill>
                  <a:schemeClr val="bg1">
                    <a:lumMod val="95000"/>
                  </a:schemeClr>
                </a:solidFill>
                <a:cs typeface="2  Nazanin" pitchFamily="2" charset="-78"/>
              </a:rPr>
              <a:t>موقعیت جغرافیایی</a:t>
            </a:r>
            <a:r>
              <a:rPr lang="fa-IR" dirty="0" smtClean="0">
                <a:solidFill>
                  <a:schemeClr val="bg1">
                    <a:lumMod val="95000"/>
                  </a:schemeClr>
                </a:solidFill>
                <a:cs typeface="2  Nazanin" pitchFamily="2" charset="-78"/>
              </a:rPr>
              <a:t>: جنوب شرقی آسیا- منطقه حاره</a:t>
            </a:r>
          </a:p>
          <a:p>
            <a:pPr algn="just" rtl="1">
              <a:lnSpc>
                <a:spcPct val="150000"/>
              </a:lnSpc>
            </a:pPr>
            <a:r>
              <a:rPr lang="fa-IR" b="1" dirty="0" smtClean="0">
                <a:solidFill>
                  <a:schemeClr val="bg1">
                    <a:lumMod val="95000"/>
                  </a:schemeClr>
                </a:solidFill>
                <a:cs typeface="2  Nazanin" pitchFamily="2" charset="-78"/>
              </a:rPr>
              <a:t>پایتخت سیاسی: </a:t>
            </a:r>
            <a:r>
              <a:rPr lang="fa-IR" dirty="0" smtClean="0">
                <a:solidFill>
                  <a:schemeClr val="bg1">
                    <a:lumMod val="95000"/>
                  </a:schemeClr>
                </a:solidFill>
                <a:cs typeface="2  Nazanin" pitchFamily="2" charset="-78"/>
              </a:rPr>
              <a:t>کوآلالامپور</a:t>
            </a:r>
          </a:p>
          <a:p>
            <a:pPr algn="just" rtl="1">
              <a:lnSpc>
                <a:spcPct val="150000"/>
              </a:lnSpc>
            </a:pPr>
            <a:r>
              <a:rPr lang="fa-IR" b="1" dirty="0" smtClean="0">
                <a:solidFill>
                  <a:schemeClr val="bg1">
                    <a:lumMod val="95000"/>
                  </a:schemeClr>
                </a:solidFill>
                <a:cs typeface="2  Nazanin" pitchFamily="2" charset="-78"/>
              </a:rPr>
              <a:t>پایتخت اداری</a:t>
            </a:r>
            <a:r>
              <a:rPr lang="fa-IR" dirty="0" smtClean="0">
                <a:solidFill>
                  <a:schemeClr val="bg1">
                    <a:lumMod val="95000"/>
                  </a:schemeClr>
                </a:solidFill>
                <a:cs typeface="2  Nazanin" pitchFamily="2" charset="-78"/>
              </a:rPr>
              <a:t>: شهر جدید پوتراجایا در نزدیکی کوآلالامپور</a:t>
            </a:r>
          </a:p>
        </p:txBody>
      </p:sp>
    </p:spTree>
  </p:cSld>
  <p:clrMapOvr>
    <a:masterClrMapping/>
  </p:clrMapOvr>
  <p:transition>
    <p:dissolv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نقشه مالزی.gif"/>
          <p:cNvPicPr>
            <a:picLocks noChangeAspect="1"/>
          </p:cNvPicPr>
          <p:nvPr/>
        </p:nvPicPr>
        <p:blipFill>
          <a:blip r:embed="rId2" cstate="print"/>
          <a:stretch>
            <a:fillRect/>
          </a:stretch>
        </p:blipFill>
        <p:spPr>
          <a:xfrm>
            <a:off x="35496" y="1844824"/>
            <a:ext cx="9073008" cy="3888432"/>
          </a:xfrm>
          <a:prstGeom prst="rect">
            <a:avLst/>
          </a:prstGeom>
        </p:spPr>
      </p:pic>
      <p:sp>
        <p:nvSpPr>
          <p:cNvPr id="4" name="Rectangle 2"/>
          <p:cNvSpPr txBox="1">
            <a:spLocks noChangeArrowheads="1"/>
          </p:cNvSpPr>
          <p:nvPr/>
        </p:nvSpPr>
        <p:spPr>
          <a:xfrm>
            <a:off x="468313" y="557213"/>
            <a:ext cx="8229600" cy="927571"/>
          </a:xfrm>
          <a:prstGeom prst="rect">
            <a:avLst/>
          </a:prstGeom>
        </p:spPr>
        <p:txBody>
          <a:bodyPr vert="horz" lIns="91440" tIns="45720" rIns="91440" bIns="45720" rtlCol="1" anchor="ctr">
            <a:normAutofit/>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kumimoji="0" lang="fa-IR" sz="3600" b="0" i="0" u="none" strike="noStrike" kern="1200" cap="none" spc="0" normalizeH="0" baseline="0" noProof="0" dirty="0" smtClean="0">
                <a:ln>
                  <a:noFill/>
                </a:ln>
                <a:solidFill>
                  <a:schemeClr val="tx1"/>
                </a:solidFill>
                <a:effectLst/>
                <a:uLnTx/>
                <a:uFillTx/>
                <a:latin typeface="+mj-lt"/>
                <a:ea typeface="+mj-ea"/>
                <a:cs typeface="A Sina-PC" pitchFamily="2" charset="-78"/>
              </a:rPr>
              <a:t>نقشه کشور مالزی</a:t>
            </a:r>
            <a:endParaRPr kumimoji="0" lang="en-US" sz="3600" b="0" i="0" u="none" strike="noStrike" kern="1200" cap="none" spc="0" normalizeH="0" baseline="0" noProof="0" dirty="0" smtClean="0">
              <a:ln>
                <a:noFill/>
              </a:ln>
              <a:solidFill>
                <a:schemeClr val="tx1"/>
              </a:solidFill>
              <a:effectLst/>
              <a:uLnTx/>
              <a:uFillTx/>
              <a:latin typeface="+mj-lt"/>
              <a:ea typeface="+mj-ea"/>
              <a:cs typeface="A Sina-PC" pitchFamily="2" charset="-78"/>
            </a:endParaRPr>
          </a:p>
        </p:txBody>
      </p:sp>
    </p:spTree>
  </p:cSld>
  <p:clrMapOvr>
    <a:masterClrMapping/>
  </p:clrMapOvr>
  <p:transition>
    <p:dissolv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lum bright="10000"/>
          </a:blip>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68313" y="557213"/>
            <a:ext cx="8229600" cy="927571"/>
          </a:xfrm>
        </p:spPr>
        <p:txBody>
          <a:bodyPr/>
          <a:lstStyle/>
          <a:p>
            <a:pPr eaLnBrk="1" hangingPunct="1"/>
            <a:r>
              <a:rPr lang="fa-IR" sz="4000" dirty="0" smtClean="0">
                <a:cs typeface="A Sina-PC" pitchFamily="2" charset="-78"/>
              </a:rPr>
              <a:t>جمعیت و مردم</a:t>
            </a:r>
            <a:endParaRPr lang="en-US" sz="4000" dirty="0" smtClean="0">
              <a:cs typeface="A Sina-PC" pitchFamily="2" charset="-78"/>
            </a:endParaRPr>
          </a:p>
        </p:txBody>
      </p:sp>
      <p:sp>
        <p:nvSpPr>
          <p:cNvPr id="3075" name="Rectangle 3"/>
          <p:cNvSpPr>
            <a:spLocks noGrp="1" noChangeArrowheads="1"/>
          </p:cNvSpPr>
          <p:nvPr>
            <p:ph type="body" idx="1"/>
          </p:nvPr>
        </p:nvSpPr>
        <p:spPr>
          <a:xfrm>
            <a:off x="179512" y="2276873"/>
            <a:ext cx="8784976" cy="4248472"/>
          </a:xfrm>
        </p:spPr>
        <p:txBody>
          <a:bodyPr/>
          <a:lstStyle/>
          <a:p>
            <a:pPr algn="just" rtl="1">
              <a:lnSpc>
                <a:spcPct val="200000"/>
              </a:lnSpc>
            </a:pPr>
            <a:r>
              <a:rPr lang="fa-IR" sz="2800" b="1" dirty="0" smtClean="0">
                <a:solidFill>
                  <a:schemeClr val="bg1">
                    <a:lumMod val="95000"/>
                  </a:schemeClr>
                </a:solidFill>
                <a:cs typeface="B Roya" pitchFamily="2" charset="-78"/>
              </a:rPr>
              <a:t>جمعیت (سال 2005م): 25.3 میلیون نفر</a:t>
            </a:r>
          </a:p>
          <a:p>
            <a:pPr algn="just" rtl="1">
              <a:lnSpc>
                <a:spcPct val="200000"/>
              </a:lnSpc>
            </a:pPr>
            <a:r>
              <a:rPr lang="fa-IR" sz="2800" b="1" dirty="0" smtClean="0">
                <a:solidFill>
                  <a:schemeClr val="bg1">
                    <a:lumMod val="95000"/>
                  </a:schemeClr>
                </a:solidFill>
                <a:cs typeface="B Roya" pitchFamily="2" charset="-78"/>
              </a:rPr>
              <a:t>جمعیت (سال 2013م): حدود 30 میلیون نفر</a:t>
            </a:r>
          </a:p>
          <a:p>
            <a:pPr algn="justLow" rtl="1">
              <a:lnSpc>
                <a:spcPct val="200000"/>
              </a:lnSpc>
            </a:pPr>
            <a:r>
              <a:rPr lang="fa-IR" sz="2800" b="1" dirty="0" smtClean="0">
                <a:solidFill>
                  <a:schemeClr val="bg1">
                    <a:lumMod val="95000"/>
                  </a:schemeClr>
                </a:solidFill>
                <a:cs typeface="B Roya" pitchFamily="2" charset="-78"/>
              </a:rPr>
              <a:t>ترکیب قومی: %60 مالایی + %27 چینی + %12 هندی + </a:t>
            </a:r>
            <a:br>
              <a:rPr lang="fa-IR" sz="2800" b="1" dirty="0" smtClean="0">
                <a:solidFill>
                  <a:schemeClr val="bg1">
                    <a:lumMod val="95000"/>
                  </a:schemeClr>
                </a:solidFill>
                <a:cs typeface="B Roya" pitchFamily="2" charset="-78"/>
              </a:rPr>
            </a:br>
            <a:r>
              <a:rPr lang="fa-IR" sz="2800" b="1" dirty="0" smtClean="0">
                <a:solidFill>
                  <a:schemeClr val="bg1">
                    <a:lumMod val="95000"/>
                  </a:schemeClr>
                </a:solidFill>
                <a:cs typeface="B Roya" pitchFamily="2" charset="-78"/>
              </a:rPr>
              <a:t>%1 غیره</a:t>
            </a:r>
          </a:p>
        </p:txBody>
      </p:sp>
    </p:spTree>
  </p:cSld>
  <p:clrMapOvr>
    <a:masterClrMapping/>
  </p:clrMapOvr>
  <p:transition>
    <p:dissolv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lum bright="10000"/>
          </a:blip>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68313" y="557213"/>
            <a:ext cx="8229600" cy="927571"/>
          </a:xfrm>
        </p:spPr>
        <p:txBody>
          <a:bodyPr/>
          <a:lstStyle/>
          <a:p>
            <a:pPr eaLnBrk="1" hangingPunct="1"/>
            <a:r>
              <a:rPr lang="fa-IR" dirty="0" smtClean="0">
                <a:cs typeface="A Sina-PC" pitchFamily="2" charset="-78"/>
              </a:rPr>
              <a:t>حکومت</a:t>
            </a:r>
            <a:endParaRPr lang="en-US" dirty="0" smtClean="0">
              <a:cs typeface="A Sina-PC" pitchFamily="2" charset="-78"/>
            </a:endParaRPr>
          </a:p>
        </p:txBody>
      </p:sp>
      <p:sp>
        <p:nvSpPr>
          <p:cNvPr id="3075" name="Rectangle 3"/>
          <p:cNvSpPr>
            <a:spLocks noGrp="1" noChangeArrowheads="1"/>
          </p:cNvSpPr>
          <p:nvPr>
            <p:ph type="body" idx="1"/>
          </p:nvPr>
        </p:nvSpPr>
        <p:spPr>
          <a:xfrm>
            <a:off x="179512" y="2132856"/>
            <a:ext cx="8712968" cy="4525963"/>
          </a:xfrm>
        </p:spPr>
        <p:txBody>
          <a:bodyPr/>
          <a:lstStyle/>
          <a:p>
            <a:pPr algn="just" rtl="1"/>
            <a:r>
              <a:rPr lang="fa-IR" b="1" dirty="0" smtClean="0">
                <a:solidFill>
                  <a:schemeClr val="bg1">
                    <a:lumMod val="95000"/>
                  </a:schemeClr>
                </a:solidFill>
                <a:cs typeface="2  Nazanin" pitchFamily="2" charset="-78"/>
              </a:rPr>
              <a:t>تاریخ استقلال: </a:t>
            </a:r>
            <a:r>
              <a:rPr lang="fa-IR" dirty="0" smtClean="0">
                <a:solidFill>
                  <a:schemeClr val="bg1">
                    <a:lumMod val="95000"/>
                  </a:schemeClr>
                </a:solidFill>
                <a:cs typeface="2  Nazanin" pitchFamily="2" charset="-78"/>
              </a:rPr>
              <a:t>31 اوت سال 1957 – استقلال از انگلستان</a:t>
            </a:r>
          </a:p>
          <a:p>
            <a:pPr algn="just" rtl="1"/>
            <a:r>
              <a:rPr lang="fa-IR" b="1" dirty="0" smtClean="0">
                <a:solidFill>
                  <a:schemeClr val="bg1">
                    <a:lumMod val="95000"/>
                  </a:schemeClr>
                </a:solidFill>
                <a:cs typeface="2  Nazanin" pitchFamily="2" charset="-78"/>
              </a:rPr>
              <a:t>نظام حکومتی</a:t>
            </a:r>
            <a:r>
              <a:rPr lang="fa-IR" dirty="0" smtClean="0">
                <a:solidFill>
                  <a:schemeClr val="bg1">
                    <a:lumMod val="95000"/>
                  </a:schemeClr>
                </a:solidFill>
                <a:cs typeface="2  Nazanin" pitchFamily="2" charset="-78"/>
              </a:rPr>
              <a:t>: مشروطه سلطنتی فدرال با پادشاهی انتخابی دوره‌ای</a:t>
            </a:r>
          </a:p>
          <a:p>
            <a:pPr algn="just" rtl="1"/>
            <a:r>
              <a:rPr lang="fa-IR" b="1" dirty="0" smtClean="0">
                <a:solidFill>
                  <a:schemeClr val="bg1">
                    <a:lumMod val="95000"/>
                  </a:schemeClr>
                </a:solidFill>
                <a:cs typeface="2  Nazanin" pitchFamily="2" charset="-78"/>
              </a:rPr>
              <a:t>پارلمان</a:t>
            </a:r>
            <a:r>
              <a:rPr lang="fa-IR" dirty="0" smtClean="0">
                <a:solidFill>
                  <a:schemeClr val="bg1">
                    <a:lumMod val="95000"/>
                  </a:schemeClr>
                </a:solidFill>
                <a:cs typeface="2  Nazanin" pitchFamily="2" charset="-78"/>
              </a:rPr>
              <a:t>: شامل مجلس نمایندگان(دیوان رعیت) و مجلس سنا یا میهنی</a:t>
            </a:r>
          </a:p>
          <a:p>
            <a:pPr algn="just" rtl="1"/>
            <a:r>
              <a:rPr lang="fa-IR" b="1" dirty="0" smtClean="0">
                <a:solidFill>
                  <a:schemeClr val="bg1">
                    <a:lumMod val="95000"/>
                  </a:schemeClr>
                </a:solidFill>
                <a:cs typeface="2  Nazanin" pitchFamily="2" charset="-78"/>
              </a:rPr>
              <a:t>ایالات</a:t>
            </a:r>
            <a:r>
              <a:rPr lang="fa-IR" dirty="0" smtClean="0">
                <a:solidFill>
                  <a:schemeClr val="bg1">
                    <a:lumMod val="95000"/>
                  </a:schemeClr>
                </a:solidFill>
                <a:cs typeface="2  Nazanin" pitchFamily="2" charset="-78"/>
              </a:rPr>
              <a:t>: 13 ایالت و سه منطقه فدرال (9 سلطان و 4 فرماندار)</a:t>
            </a:r>
          </a:p>
          <a:p>
            <a:pPr algn="just" rtl="1">
              <a:buNone/>
            </a:pPr>
            <a:r>
              <a:rPr lang="fa-IR" sz="3600" dirty="0" smtClean="0">
                <a:solidFill>
                  <a:schemeClr val="bg1">
                    <a:lumMod val="95000"/>
                  </a:schemeClr>
                </a:solidFill>
                <a:cs typeface="2  Nazanin" pitchFamily="2" charset="-78"/>
              </a:rPr>
              <a:t>     </a:t>
            </a:r>
            <a:r>
              <a:rPr lang="fa-IR" sz="3600" baseline="-25000" dirty="0" smtClean="0">
                <a:solidFill>
                  <a:schemeClr val="bg1">
                    <a:lumMod val="95000"/>
                  </a:schemeClr>
                </a:solidFill>
                <a:cs typeface="2  Nazanin" pitchFamily="2" charset="-78"/>
              </a:rPr>
              <a:t>*- سلطان از میان 9 سلطان ایالات به صورت دوره‌ای و برای 5 سال انتخاب می‌شود.</a:t>
            </a:r>
          </a:p>
          <a:p>
            <a:pPr algn="just" rtl="1"/>
            <a:r>
              <a:rPr lang="fa-IR" b="1" dirty="0" smtClean="0">
                <a:solidFill>
                  <a:schemeClr val="bg1">
                    <a:lumMod val="95000"/>
                  </a:schemeClr>
                </a:solidFill>
                <a:cs typeface="2  Nazanin" pitchFamily="2" charset="-78"/>
              </a:rPr>
              <a:t>زبان رسمی: </a:t>
            </a:r>
            <a:r>
              <a:rPr lang="fa-IR" dirty="0" smtClean="0">
                <a:solidFill>
                  <a:schemeClr val="bg1">
                    <a:lumMod val="95000"/>
                  </a:schemeClr>
                </a:solidFill>
                <a:cs typeface="2  Nazanin" pitchFamily="2" charset="-78"/>
              </a:rPr>
              <a:t>مالایی</a:t>
            </a:r>
          </a:p>
          <a:p>
            <a:pPr algn="just" rtl="1"/>
            <a:r>
              <a:rPr lang="fa-IR" b="1" dirty="0" smtClean="0">
                <a:solidFill>
                  <a:schemeClr val="bg1">
                    <a:lumMod val="95000"/>
                  </a:schemeClr>
                </a:solidFill>
                <a:cs typeface="2  Nazanin" pitchFamily="2" charset="-78"/>
              </a:rPr>
              <a:t>دین رسمی: </a:t>
            </a:r>
            <a:r>
              <a:rPr lang="fa-IR" dirty="0" smtClean="0">
                <a:solidFill>
                  <a:schemeClr val="bg1">
                    <a:lumMod val="95000"/>
                  </a:schemeClr>
                </a:solidFill>
                <a:cs typeface="2  Nazanin" pitchFamily="2" charset="-78"/>
              </a:rPr>
              <a:t>اسلام</a:t>
            </a:r>
          </a:p>
        </p:txBody>
      </p:sp>
      <p:pic>
        <p:nvPicPr>
          <p:cNvPr id="4" name="Picture 3" descr="malaysai_flag.png"/>
          <p:cNvPicPr>
            <a:picLocks noChangeAspect="1"/>
          </p:cNvPicPr>
          <p:nvPr/>
        </p:nvPicPr>
        <p:blipFill>
          <a:blip r:embed="rId3" cstate="print"/>
          <a:stretch>
            <a:fillRect/>
          </a:stretch>
        </p:blipFill>
        <p:spPr>
          <a:xfrm>
            <a:off x="179512" y="332656"/>
            <a:ext cx="2664296" cy="1332148"/>
          </a:xfrm>
          <a:prstGeom prst="rect">
            <a:avLst/>
          </a:prstGeom>
        </p:spPr>
      </p:pic>
    </p:spTree>
  </p:cSld>
  <p:clrMapOvr>
    <a:masterClrMapping/>
  </p:clrMapOvr>
  <p:transition>
    <p:dissolv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nokhosh vaziran.jpg"/>
          <p:cNvPicPr>
            <a:picLocks noChangeAspect="1"/>
          </p:cNvPicPr>
          <p:nvPr/>
        </p:nvPicPr>
        <p:blipFill>
          <a:blip r:embed="rId2" cstate="print"/>
          <a:stretch>
            <a:fillRect/>
          </a:stretch>
        </p:blipFill>
        <p:spPr>
          <a:xfrm>
            <a:off x="-3868" y="0"/>
            <a:ext cx="9147868" cy="6858000"/>
          </a:xfrm>
          <a:prstGeom prst="rect">
            <a:avLst/>
          </a:prstGeom>
        </p:spPr>
      </p:pic>
    </p:spTree>
  </p:cSld>
  <p:clrMapOvr>
    <a:masterClrMapping/>
  </p:clrMapOvr>
  <p:transition>
    <p:dissolv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lum bright="10000"/>
          </a:blip>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68313" y="557213"/>
            <a:ext cx="8229600" cy="927571"/>
          </a:xfrm>
        </p:spPr>
        <p:txBody>
          <a:bodyPr/>
          <a:lstStyle/>
          <a:p>
            <a:pPr eaLnBrk="1" hangingPunct="1"/>
            <a:r>
              <a:rPr lang="fa-IR" sz="3600" dirty="0" smtClean="0">
                <a:cs typeface="A Sina-PC" pitchFamily="2" charset="-78"/>
              </a:rPr>
              <a:t>ماهاتیر محمد</a:t>
            </a:r>
            <a:endParaRPr lang="en-US" sz="3600" dirty="0" smtClean="0">
              <a:cs typeface="A Sina-PC" pitchFamily="2" charset="-78"/>
            </a:endParaRPr>
          </a:p>
        </p:txBody>
      </p:sp>
      <p:sp>
        <p:nvSpPr>
          <p:cNvPr id="3075" name="Rectangle 3"/>
          <p:cNvSpPr>
            <a:spLocks noGrp="1" noChangeArrowheads="1"/>
          </p:cNvSpPr>
          <p:nvPr>
            <p:ph type="body" idx="1"/>
          </p:nvPr>
        </p:nvSpPr>
        <p:spPr>
          <a:xfrm>
            <a:off x="2411760" y="1916832"/>
            <a:ext cx="6480720" cy="4680520"/>
          </a:xfrm>
        </p:spPr>
        <p:txBody>
          <a:bodyPr/>
          <a:lstStyle/>
          <a:p>
            <a:pPr algn="just" rtl="1"/>
            <a:r>
              <a:rPr lang="fa-IR" sz="2800" dirty="0" smtClean="0">
                <a:solidFill>
                  <a:schemeClr val="bg1">
                    <a:lumMod val="95000"/>
                  </a:schemeClr>
                </a:solidFill>
                <a:cs typeface="B Nazanin" pitchFamily="2" charset="-78"/>
              </a:rPr>
              <a:t>ماهاتیر بن محمد (زاده ۱۰ژوئیه سال ۱۹۲۵م) از سال ۱۹۸۱ تا ۲۰۰۳میلادی، چهارمین نخست وزیر مالزی بود.</a:t>
            </a:r>
          </a:p>
          <a:p>
            <a:pPr algn="just" rtl="1">
              <a:buNone/>
            </a:pPr>
            <a:endParaRPr lang="fa-IR" sz="2800" dirty="0" smtClean="0">
              <a:solidFill>
                <a:schemeClr val="bg1">
                  <a:lumMod val="95000"/>
                </a:schemeClr>
              </a:solidFill>
              <a:cs typeface="B Nazanin" pitchFamily="2" charset="-78"/>
            </a:endParaRPr>
          </a:p>
          <a:p>
            <a:pPr algn="just" rtl="1"/>
            <a:r>
              <a:rPr lang="fa-IR" sz="2800" dirty="0" smtClean="0">
                <a:solidFill>
                  <a:schemeClr val="bg1">
                    <a:lumMod val="95000"/>
                  </a:schemeClr>
                </a:solidFill>
                <a:cs typeface="B Nazanin" pitchFamily="2" charset="-78"/>
              </a:rPr>
              <a:t>او مورد تحسین و انتقادهای بسیاری واقع است و از شخصیت‌های جنجالی سیاست جهان است. برای مثال بسیاری او را به علت نقشش در مدرن‌سازی سریع مالزی و رشد رفاه در این کشور تحسین می‌کنند. دولت مالزی مدعی است که فقر در زمان ماهاتیر از حدود ۵۰ درصد به ۶ درصد کاهش یافته است.</a:t>
            </a:r>
          </a:p>
        </p:txBody>
      </p:sp>
      <p:pic>
        <p:nvPicPr>
          <p:cNvPr id="4" name="Picture 3" descr="Mahathir_ben_Mohamad"/>
          <p:cNvPicPr>
            <a:picLocks noChangeAspect="1" noChangeArrowheads="1"/>
          </p:cNvPicPr>
          <p:nvPr/>
        </p:nvPicPr>
        <p:blipFill>
          <a:blip r:embed="rId3" cstate="print"/>
          <a:srcRect/>
          <a:stretch>
            <a:fillRect/>
          </a:stretch>
        </p:blipFill>
        <p:spPr bwMode="auto">
          <a:xfrm>
            <a:off x="80594" y="1916832"/>
            <a:ext cx="2043134" cy="2952328"/>
          </a:xfrm>
          <a:prstGeom prst="rect">
            <a:avLst/>
          </a:prstGeom>
          <a:noFill/>
          <a:ln w="9525">
            <a:noFill/>
            <a:miter lim="800000"/>
            <a:headEnd/>
            <a:tailEnd/>
          </a:ln>
        </p:spPr>
      </p:pic>
    </p:spTree>
  </p:cSld>
  <p:clrMapOvr>
    <a:masterClrMapping/>
  </p:clrMapOvr>
  <p:transition>
    <p:dissolv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lum bright="10000"/>
          </a:blip>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68313" y="557213"/>
            <a:ext cx="8229600" cy="927571"/>
          </a:xfrm>
        </p:spPr>
        <p:txBody>
          <a:bodyPr/>
          <a:lstStyle/>
          <a:p>
            <a:pPr eaLnBrk="1" hangingPunct="1"/>
            <a:r>
              <a:rPr lang="fa-IR" sz="3600" dirty="0" smtClean="0">
                <a:cs typeface="A Sina-PC" pitchFamily="2" charset="-78"/>
              </a:rPr>
              <a:t>زبان و فرهنگ</a:t>
            </a:r>
            <a:endParaRPr lang="en-US" sz="3600" dirty="0" smtClean="0">
              <a:cs typeface="A Sina-PC" pitchFamily="2" charset="-78"/>
            </a:endParaRPr>
          </a:p>
        </p:txBody>
      </p:sp>
      <p:sp>
        <p:nvSpPr>
          <p:cNvPr id="3075" name="Rectangle 3"/>
          <p:cNvSpPr>
            <a:spLocks noGrp="1" noChangeArrowheads="1"/>
          </p:cNvSpPr>
          <p:nvPr>
            <p:ph type="body" idx="1"/>
          </p:nvPr>
        </p:nvSpPr>
        <p:spPr>
          <a:xfrm>
            <a:off x="179512" y="2132857"/>
            <a:ext cx="8712968" cy="4248472"/>
          </a:xfrm>
        </p:spPr>
        <p:txBody>
          <a:bodyPr/>
          <a:lstStyle/>
          <a:p>
            <a:pPr algn="just" rtl="1">
              <a:lnSpc>
                <a:spcPct val="150000"/>
              </a:lnSpc>
            </a:pPr>
            <a:r>
              <a:rPr lang="fa-IR" b="1" dirty="0" smtClean="0">
                <a:solidFill>
                  <a:schemeClr val="bg1">
                    <a:lumMod val="95000"/>
                  </a:schemeClr>
                </a:solidFill>
                <a:cs typeface="2  Nazanin" pitchFamily="2" charset="-78"/>
              </a:rPr>
              <a:t>سه تمدن</a:t>
            </a:r>
            <a:r>
              <a:rPr lang="fa-IR" dirty="0" smtClean="0">
                <a:solidFill>
                  <a:schemeClr val="bg1">
                    <a:lumMod val="95000"/>
                  </a:schemeClr>
                </a:solidFill>
                <a:cs typeface="2  Nazanin" pitchFamily="2" charset="-78"/>
              </a:rPr>
              <a:t>: مالایی-اسلامی، چینی و هندی</a:t>
            </a:r>
          </a:p>
          <a:p>
            <a:pPr algn="just" rtl="1">
              <a:lnSpc>
                <a:spcPct val="150000"/>
              </a:lnSpc>
            </a:pPr>
            <a:r>
              <a:rPr lang="fa-IR" b="1" dirty="0" smtClean="0">
                <a:solidFill>
                  <a:schemeClr val="bg1">
                    <a:lumMod val="95000"/>
                  </a:schemeClr>
                </a:solidFill>
                <a:cs typeface="2  Nazanin" pitchFamily="2" charset="-78"/>
              </a:rPr>
              <a:t>زبان:</a:t>
            </a:r>
            <a:r>
              <a:rPr lang="fa-IR" dirty="0" smtClean="0">
                <a:solidFill>
                  <a:schemeClr val="bg1">
                    <a:lumMod val="95000"/>
                  </a:schemeClr>
                </a:solidFill>
                <a:cs typeface="2  Nazanin" pitchFamily="2" charset="-78"/>
              </a:rPr>
              <a:t> زبان رسمی باهاسا ملایو(مالایی)، زبان انگلیسی و گویش‌های مختلف زبان‌های چینی و هندی</a:t>
            </a:r>
          </a:p>
          <a:p>
            <a:pPr algn="just" rtl="1">
              <a:lnSpc>
                <a:spcPct val="150000"/>
              </a:lnSpc>
            </a:pPr>
            <a:r>
              <a:rPr lang="fa-IR" b="1" dirty="0" smtClean="0">
                <a:solidFill>
                  <a:schemeClr val="bg1">
                    <a:lumMod val="95000"/>
                  </a:schemeClr>
                </a:solidFill>
                <a:cs typeface="2  Nazanin" pitchFamily="2" charset="-78"/>
              </a:rPr>
              <a:t>دین و مذهب: </a:t>
            </a:r>
            <a:r>
              <a:rPr lang="fa-IR" dirty="0" smtClean="0">
                <a:solidFill>
                  <a:schemeClr val="bg1">
                    <a:lumMod val="95000"/>
                  </a:schemeClr>
                </a:solidFill>
                <a:cs typeface="2  Nazanin" pitchFamily="2" charset="-78"/>
              </a:rPr>
              <a:t>%60 مسلمان + %19.2 بودائیسم + %9.1 مسیحی + %6.3 هندو و ...</a:t>
            </a:r>
          </a:p>
          <a:p>
            <a:pPr algn="just" rtl="1"/>
            <a:endParaRPr lang="fa-IR" dirty="0" smtClean="0">
              <a:solidFill>
                <a:schemeClr val="bg1">
                  <a:lumMod val="95000"/>
                </a:schemeClr>
              </a:solidFill>
              <a:cs typeface="2  Nazanin" pitchFamily="2" charset="-78"/>
            </a:endParaRPr>
          </a:p>
        </p:txBody>
      </p:sp>
    </p:spTree>
  </p:cSld>
  <p:clrMapOvr>
    <a:masterClrMapping/>
  </p:clrMapOvr>
  <p:transition>
    <p:dissolv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lum bright="10000"/>
          </a:blip>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68313" y="557213"/>
            <a:ext cx="8229600" cy="927571"/>
          </a:xfrm>
        </p:spPr>
        <p:txBody>
          <a:bodyPr/>
          <a:lstStyle/>
          <a:p>
            <a:pPr rtl="1" eaLnBrk="1" hangingPunct="1"/>
            <a:r>
              <a:rPr lang="fa-IR" sz="3600" dirty="0" smtClean="0">
                <a:cs typeface="A Sina-PC" pitchFamily="2" charset="-78"/>
              </a:rPr>
              <a:t>                       مختصری از تاریخ گذشته</a:t>
            </a:r>
            <a:endParaRPr lang="en-US" sz="3600" dirty="0" smtClean="0">
              <a:cs typeface="A Sina-PC" pitchFamily="2" charset="-78"/>
            </a:endParaRPr>
          </a:p>
        </p:txBody>
      </p:sp>
      <p:sp>
        <p:nvSpPr>
          <p:cNvPr id="3075" name="Rectangle 3"/>
          <p:cNvSpPr>
            <a:spLocks noGrp="1" noChangeArrowheads="1"/>
          </p:cNvSpPr>
          <p:nvPr>
            <p:ph type="body" idx="1"/>
          </p:nvPr>
        </p:nvSpPr>
        <p:spPr>
          <a:xfrm>
            <a:off x="179512" y="1988840"/>
            <a:ext cx="8712968" cy="4248472"/>
          </a:xfrm>
        </p:spPr>
        <p:txBody>
          <a:bodyPr/>
          <a:lstStyle/>
          <a:p>
            <a:pPr algn="just" rtl="1">
              <a:lnSpc>
                <a:spcPct val="150000"/>
              </a:lnSpc>
            </a:pPr>
            <a:r>
              <a:rPr lang="fa-IR" dirty="0" smtClean="0">
                <a:solidFill>
                  <a:schemeClr val="bg1">
                    <a:lumMod val="95000"/>
                  </a:schemeClr>
                </a:solidFill>
                <a:cs typeface="2  Nazanin" pitchFamily="2" charset="-78"/>
              </a:rPr>
              <a:t>ارتباط با تمدن‌های چینی، هندی، ایرانی و عربی</a:t>
            </a:r>
          </a:p>
          <a:p>
            <a:pPr algn="just" rtl="1">
              <a:lnSpc>
                <a:spcPct val="150000"/>
              </a:lnSpc>
            </a:pPr>
            <a:r>
              <a:rPr lang="fa-IR" dirty="0" smtClean="0">
                <a:solidFill>
                  <a:schemeClr val="bg1">
                    <a:lumMod val="95000"/>
                  </a:schemeClr>
                </a:solidFill>
                <a:cs typeface="2  Nazanin" pitchFamily="2" charset="-78"/>
              </a:rPr>
              <a:t>ظهور حکومت اسلامی(قرن پانزدهم) و اسلامی شدن منطقه</a:t>
            </a:r>
          </a:p>
          <a:p>
            <a:pPr algn="just" rtl="1">
              <a:lnSpc>
                <a:spcPct val="150000"/>
              </a:lnSpc>
            </a:pPr>
            <a:r>
              <a:rPr lang="fa-IR" dirty="0" smtClean="0">
                <a:solidFill>
                  <a:schemeClr val="bg1">
                    <a:lumMod val="95000"/>
                  </a:schemeClr>
                </a:solidFill>
                <a:cs typeface="2  Nazanin" pitchFamily="2" charset="-78"/>
              </a:rPr>
              <a:t>ورود استعمارگران: پرتغالی‌ها، هلندی‌ها و انگلیسی‌ها</a:t>
            </a:r>
          </a:p>
          <a:p>
            <a:pPr algn="just" rtl="1">
              <a:lnSpc>
                <a:spcPct val="150000"/>
              </a:lnSpc>
            </a:pPr>
            <a:r>
              <a:rPr lang="fa-IR" dirty="0" smtClean="0">
                <a:solidFill>
                  <a:schemeClr val="bg1">
                    <a:lumMod val="95000"/>
                  </a:schemeClr>
                </a:solidFill>
                <a:cs typeface="2  Nazanin" pitchFamily="2" charset="-78"/>
              </a:rPr>
              <a:t>قرن نوزدهم: استیلای کامل</a:t>
            </a:r>
          </a:p>
          <a:p>
            <a:pPr algn="just" rtl="1">
              <a:lnSpc>
                <a:spcPct val="150000"/>
              </a:lnSpc>
            </a:pPr>
            <a:r>
              <a:rPr lang="fa-IR" dirty="0" smtClean="0">
                <a:solidFill>
                  <a:schemeClr val="bg1">
                    <a:lumMod val="95000"/>
                  </a:schemeClr>
                </a:solidFill>
                <a:cs typeface="2  Nazanin" pitchFamily="2" charset="-78"/>
              </a:rPr>
              <a:t>استقلال در 31 اوت سال 1957میلادی</a:t>
            </a:r>
          </a:p>
        </p:txBody>
      </p:sp>
    </p:spTree>
  </p:cSld>
  <p:clrMapOvr>
    <a:masterClrMapping/>
  </p:clrMapOvr>
  <p:transition>
    <p:dissolv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lum bright="10000"/>
          </a:blip>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68313" y="557213"/>
            <a:ext cx="8229600" cy="927571"/>
          </a:xfrm>
        </p:spPr>
        <p:txBody>
          <a:bodyPr/>
          <a:lstStyle/>
          <a:p>
            <a:pPr rtl="1" eaLnBrk="1" hangingPunct="1"/>
            <a:r>
              <a:rPr lang="en-US" sz="3200" dirty="0" smtClean="0">
                <a:cs typeface="A Sina-PC" pitchFamily="2" charset="-78"/>
              </a:rPr>
              <a:t> </a:t>
            </a:r>
            <a:r>
              <a:rPr lang="fa-IR" sz="3200" dirty="0" smtClean="0">
                <a:cs typeface="A Sina-PC" pitchFamily="2" charset="-78"/>
              </a:rPr>
              <a:t>            وضعیت اقتصادی قبل از توسعه</a:t>
            </a:r>
            <a:endParaRPr lang="en-US" sz="3200" dirty="0" smtClean="0">
              <a:cs typeface="A Sina-PC" pitchFamily="2" charset="-78"/>
            </a:endParaRPr>
          </a:p>
        </p:txBody>
      </p:sp>
      <p:sp>
        <p:nvSpPr>
          <p:cNvPr id="3075" name="Rectangle 3"/>
          <p:cNvSpPr>
            <a:spLocks noGrp="1" noChangeArrowheads="1"/>
          </p:cNvSpPr>
          <p:nvPr>
            <p:ph type="body" idx="1"/>
          </p:nvPr>
        </p:nvSpPr>
        <p:spPr>
          <a:xfrm>
            <a:off x="179512" y="1916832"/>
            <a:ext cx="8784976" cy="4752528"/>
          </a:xfrm>
        </p:spPr>
        <p:txBody>
          <a:bodyPr/>
          <a:lstStyle/>
          <a:p>
            <a:pPr algn="just" rtl="1"/>
            <a:r>
              <a:rPr lang="fa-IR" dirty="0" smtClean="0">
                <a:solidFill>
                  <a:schemeClr val="bg1">
                    <a:lumMod val="95000"/>
                  </a:schemeClr>
                </a:solidFill>
                <a:cs typeface="B Mitra" pitchFamily="2" charset="-78"/>
              </a:rPr>
              <a:t>اقتصاد تک بعدی با محوریت تولیدمواد خام کشاورزی و معدنی همچون قلع، روی، نفت، کائوچو، خرما، روغن نخل، لاستیک طبیعی و </a:t>
            </a:r>
            <a:r>
              <a:rPr lang="fa-IR" dirty="0" smtClean="0">
                <a:solidFill>
                  <a:schemeClr val="bg1">
                    <a:lumMod val="95000"/>
                  </a:schemeClr>
                </a:solidFill>
                <a:cs typeface="B Mitra" pitchFamily="2" charset="-78"/>
              </a:rPr>
              <a:t>الوار و و سهم تولیدات صنعتی در صادرات‌اش، ناچیز و در حدود 13درصد بود.</a:t>
            </a:r>
          </a:p>
          <a:p>
            <a:pPr algn="just" rtl="1"/>
            <a:r>
              <a:rPr lang="fa-IR" dirty="0" smtClean="0">
                <a:solidFill>
                  <a:schemeClr val="bg1">
                    <a:lumMod val="95000"/>
                  </a:schemeClr>
                </a:solidFill>
                <a:cs typeface="B Mitra" pitchFamily="2" charset="-78"/>
              </a:rPr>
              <a:t>درآمد </a:t>
            </a:r>
            <a:r>
              <a:rPr lang="fa-IR" dirty="0" smtClean="0">
                <a:solidFill>
                  <a:schemeClr val="bg1">
                    <a:lumMod val="95000"/>
                  </a:schemeClr>
                </a:solidFill>
                <a:cs typeface="B Mitra" pitchFamily="2" charset="-78"/>
              </a:rPr>
              <a:t>سرانه مالزی در زمان استقلال حدود 250 دلار </a:t>
            </a:r>
            <a:r>
              <a:rPr lang="fa-IR" dirty="0" smtClean="0">
                <a:solidFill>
                  <a:schemeClr val="bg1">
                    <a:lumMod val="95000"/>
                  </a:schemeClr>
                </a:solidFill>
                <a:cs typeface="B Mitra" pitchFamily="2" charset="-78"/>
              </a:rPr>
              <a:t>و تا </a:t>
            </a:r>
            <a:r>
              <a:rPr lang="fa-IR" dirty="0" smtClean="0">
                <a:solidFill>
                  <a:schemeClr val="bg1">
                    <a:lumMod val="95000"/>
                  </a:schemeClr>
                </a:solidFill>
                <a:cs typeface="B Mitra" pitchFamily="2" charset="-78"/>
              </a:rPr>
              <a:t>سال 1970 میلادی %49 مردم این کشور زیر خط فقر </a:t>
            </a:r>
            <a:r>
              <a:rPr lang="fa-IR" dirty="0" smtClean="0">
                <a:solidFill>
                  <a:schemeClr val="bg1">
                    <a:lumMod val="95000"/>
                  </a:schemeClr>
                </a:solidFill>
                <a:cs typeface="B Mitra" pitchFamily="2" charset="-78"/>
              </a:rPr>
              <a:t>بودند و </a:t>
            </a:r>
            <a:r>
              <a:rPr lang="fa-IR" dirty="0" smtClean="0">
                <a:solidFill>
                  <a:schemeClr val="bg1">
                    <a:lumMod val="95000"/>
                  </a:schemeClr>
                </a:solidFill>
                <a:cs typeface="B Mitra" pitchFamily="2" charset="-78"/>
              </a:rPr>
              <a:t>مالزی کشوری فقیر محسوب می‌شد</a:t>
            </a:r>
            <a:r>
              <a:rPr lang="fa-IR" dirty="0" smtClean="0">
                <a:solidFill>
                  <a:schemeClr val="bg1">
                    <a:lumMod val="95000"/>
                  </a:schemeClr>
                </a:solidFill>
                <a:cs typeface="B Mitra" pitchFamily="2" charset="-78"/>
              </a:rPr>
              <a:t>.</a:t>
            </a:r>
          </a:p>
          <a:p>
            <a:pPr algn="just" rtl="1"/>
            <a:r>
              <a:rPr lang="fa-IR" dirty="0" smtClean="0">
                <a:solidFill>
                  <a:schemeClr val="bg1">
                    <a:lumMod val="95000"/>
                  </a:schemeClr>
                </a:solidFill>
                <a:cs typeface="B Mitra" pitchFamily="2" charset="-78"/>
              </a:rPr>
              <a:t>سیاست انگلیسی‌ها به منظور بهره‌گیری از توان و نیروی کار غیربومیان هندی و چینی و بیکار نگهداشتن بومیان و مالایوها</a:t>
            </a:r>
            <a:r>
              <a:rPr lang="fa-IR" dirty="0" smtClean="0">
                <a:solidFill>
                  <a:schemeClr val="bg1">
                    <a:lumMod val="95000"/>
                  </a:schemeClr>
                </a:solidFill>
                <a:cs typeface="B Mitra" pitchFamily="2" charset="-78"/>
              </a:rPr>
              <a:t>.</a:t>
            </a:r>
            <a:endParaRPr lang="fa-IR" dirty="0" smtClean="0">
              <a:solidFill>
                <a:schemeClr val="bg1">
                  <a:lumMod val="95000"/>
                </a:schemeClr>
              </a:solidFill>
              <a:cs typeface="B Mitra" pitchFamily="2" charset="-78"/>
            </a:endParaRPr>
          </a:p>
        </p:txBody>
      </p:sp>
    </p:spTree>
  </p:cSld>
  <p:clrMapOvr>
    <a:masterClrMapping/>
  </p:clrMapOvr>
  <p:transition>
    <p:dissolv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lum bright="10000"/>
          </a:blip>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68313" y="557213"/>
            <a:ext cx="8229600" cy="927571"/>
          </a:xfrm>
        </p:spPr>
        <p:txBody>
          <a:bodyPr/>
          <a:lstStyle/>
          <a:p>
            <a:pPr rtl="1" eaLnBrk="1" hangingPunct="1"/>
            <a:r>
              <a:rPr lang="fa-IR" sz="3200" dirty="0" smtClean="0">
                <a:cs typeface="A Sina-PC" pitchFamily="2" charset="-78"/>
              </a:rPr>
              <a:t> مختصری از وضعیت اقتصادی</a:t>
            </a:r>
            <a:br>
              <a:rPr lang="fa-IR" sz="3200" dirty="0" smtClean="0">
                <a:cs typeface="A Sina-PC" pitchFamily="2" charset="-78"/>
              </a:rPr>
            </a:br>
            <a:r>
              <a:rPr lang="fa-IR" sz="3200" dirty="0" smtClean="0">
                <a:cs typeface="A Sina-PC" pitchFamily="2" charset="-78"/>
              </a:rPr>
              <a:t>پس از آغاز روند توسعه</a:t>
            </a:r>
            <a:endParaRPr lang="en-US" sz="3200" dirty="0" smtClean="0">
              <a:cs typeface="A Sina-PC" pitchFamily="2" charset="-78"/>
            </a:endParaRPr>
          </a:p>
        </p:txBody>
      </p:sp>
      <p:sp>
        <p:nvSpPr>
          <p:cNvPr id="3075" name="Rectangle 3"/>
          <p:cNvSpPr>
            <a:spLocks noGrp="1" noChangeArrowheads="1"/>
          </p:cNvSpPr>
          <p:nvPr>
            <p:ph type="body" idx="1"/>
          </p:nvPr>
        </p:nvSpPr>
        <p:spPr>
          <a:xfrm>
            <a:off x="179512" y="2060848"/>
            <a:ext cx="8784976" cy="4752528"/>
          </a:xfrm>
        </p:spPr>
        <p:txBody>
          <a:bodyPr/>
          <a:lstStyle/>
          <a:p>
            <a:pPr algn="just" rtl="1"/>
            <a:r>
              <a:rPr lang="fa-IR" sz="2900" dirty="0" smtClean="0">
                <a:solidFill>
                  <a:schemeClr val="bg1">
                    <a:lumMod val="95000"/>
                  </a:schemeClr>
                </a:solidFill>
                <a:cs typeface="B Mitra" pitchFamily="2" charset="-78"/>
              </a:rPr>
              <a:t>کشوری که به تولید طیف وسیعی از مواد خام معدنی و تولیدات کشاورزی صادراتی متکی بود اکنون صنایع تولیدی نقش مسلط را در اقتصاد آن ایفا می‌نمایند.</a:t>
            </a:r>
          </a:p>
          <a:p>
            <a:pPr algn="just" rtl="1"/>
            <a:r>
              <a:rPr lang="fa-IR" sz="2900" dirty="0" smtClean="0">
                <a:solidFill>
                  <a:schemeClr val="bg1">
                    <a:lumMod val="95000"/>
                  </a:schemeClr>
                </a:solidFill>
                <a:cs typeface="B Mitra" pitchFamily="2" charset="-78"/>
              </a:rPr>
              <a:t>در سال 1986 کشاورزی و تولید کارخانه‌ای سهمی تقریباً مساوی در تولید ناخالص داخلی مالزی داشتند، از سال 1994 تولید کارخانه‌ای اهمیتی دو برابر کشاورزی پیدا کرد.</a:t>
            </a:r>
          </a:p>
          <a:p>
            <a:pPr algn="just" rtl="1"/>
            <a:r>
              <a:rPr lang="fa-IR" sz="2900" dirty="0" smtClean="0">
                <a:solidFill>
                  <a:schemeClr val="bg1">
                    <a:lumMod val="95000"/>
                  </a:schemeClr>
                </a:solidFill>
                <a:cs typeface="B Mitra" pitchFamily="2" charset="-78"/>
              </a:rPr>
              <a:t>مالزی در رتبه‌بندی شاخص آزادی اقتصادی در سال 2007‌، با کسب 85 امتیاز در رتبه 48 قرار داشت و در سال 2012 با 30 پله صعود در رتبه 18 قرار گرفت. </a:t>
            </a:r>
          </a:p>
          <a:p>
            <a:pPr algn="just" rtl="1"/>
            <a:r>
              <a:rPr lang="fa-IR" sz="2900" dirty="0" smtClean="0">
                <a:solidFill>
                  <a:schemeClr val="bg1">
                    <a:lumMod val="95000"/>
                  </a:schemeClr>
                </a:solidFill>
                <a:cs typeface="B Mitra" pitchFamily="2" charset="-78"/>
              </a:rPr>
              <a:t>در سال 2006 تنها %4 از مردم این کشور زیر خط فقر قرار دارند.</a:t>
            </a:r>
          </a:p>
          <a:p>
            <a:pPr algn="just" rtl="1"/>
            <a:r>
              <a:rPr lang="fa-IR" sz="2900" dirty="0" smtClean="0">
                <a:solidFill>
                  <a:schemeClr val="bg1">
                    <a:lumMod val="95000"/>
                  </a:schemeClr>
                </a:solidFill>
                <a:cs typeface="B Mitra" pitchFamily="2" charset="-78"/>
              </a:rPr>
              <a:t>اتحاد، تسامح و تساهل مالایوها با سایر نژادهای ساکن مالزی (پلیس، فروشگاه‌ها و ...) مطابق با چشم‌انداز 2020.</a:t>
            </a:r>
          </a:p>
        </p:txBody>
      </p:sp>
    </p:spTree>
  </p:cSld>
  <p:clrMapOvr>
    <a:masterClrMapping/>
  </p:clrMapOvr>
  <p:transition>
    <p:dissolv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Content Placeholder 3" descr="Untitled 5.jpg"/>
          <p:cNvPicPr>
            <a:picLocks noGrp="1" noChangeAspect="1"/>
          </p:cNvPicPr>
          <p:nvPr>
            <p:ph idx="1"/>
          </p:nvPr>
        </p:nvPicPr>
        <p:blipFill>
          <a:blip r:embed="rId2" cstate="print"/>
          <a:stretch>
            <a:fillRect/>
          </a:stretch>
        </p:blipFill>
        <p:spPr>
          <a:xfrm>
            <a:off x="306210" y="260648"/>
            <a:ext cx="8549810" cy="6048672"/>
          </a:xfrm>
        </p:spPr>
      </p:pic>
    </p:spTree>
  </p:cSld>
  <p:clrMapOvr>
    <a:masterClrMapping/>
  </p:clrMapOvr>
  <p:transition>
    <p:dissolv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lum bright="10000"/>
          </a:blip>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67544" y="548680"/>
            <a:ext cx="8229600" cy="927571"/>
          </a:xfrm>
        </p:spPr>
        <p:txBody>
          <a:bodyPr/>
          <a:lstStyle/>
          <a:p>
            <a:pPr rtl="1" eaLnBrk="1" hangingPunct="1"/>
            <a:r>
              <a:rPr lang="fa-IR" sz="3200" dirty="0" smtClean="0">
                <a:solidFill>
                  <a:schemeClr val="tx2"/>
                </a:solidFill>
                <a:cs typeface="A Sina-PC" pitchFamily="2" charset="-78"/>
              </a:rPr>
              <a:t>توضیح</a:t>
            </a:r>
            <a:endParaRPr lang="en-US" sz="3200" dirty="0" smtClean="0">
              <a:cs typeface="A Sina-PC" pitchFamily="2" charset="-78"/>
            </a:endParaRPr>
          </a:p>
        </p:txBody>
      </p:sp>
      <p:sp>
        <p:nvSpPr>
          <p:cNvPr id="3075" name="Rectangle 3"/>
          <p:cNvSpPr>
            <a:spLocks noGrp="1" noChangeArrowheads="1"/>
          </p:cNvSpPr>
          <p:nvPr>
            <p:ph type="body" idx="1"/>
          </p:nvPr>
        </p:nvSpPr>
        <p:spPr>
          <a:xfrm>
            <a:off x="179512" y="1988840"/>
            <a:ext cx="8712968" cy="4248472"/>
          </a:xfrm>
        </p:spPr>
        <p:txBody>
          <a:bodyPr/>
          <a:lstStyle/>
          <a:p>
            <a:pPr algn="just" rtl="1">
              <a:buNone/>
            </a:pPr>
            <a:r>
              <a:rPr lang="fa-IR" sz="4000" dirty="0" smtClean="0">
                <a:solidFill>
                  <a:schemeClr val="bg1">
                    <a:lumMod val="95000"/>
                  </a:schemeClr>
                </a:solidFill>
                <a:cs typeface="2  Nazanin" pitchFamily="2" charset="-78"/>
              </a:rPr>
              <a:t>	با توجه به توسعه اقتصادی حاصل شده و نیز رشد طبقه متوسط در این کشور، فرآیند توسعه سیاسی و دموکراسی نیز به عنوان عامل تداوم بخش توسعه اقتصادی، در حال تعمیق و گسترش می‌باشد اما در این سمینار به طور عمده به مولفه‌های دخیل در توسعه اقتصادی پرداخته شده است و به توسعه سیاسی اشاره نمی‌شود.</a:t>
            </a:r>
          </a:p>
        </p:txBody>
      </p:sp>
    </p:spTree>
  </p:cSld>
  <p:clrMapOvr>
    <a:masterClrMapping/>
  </p:clrMapOvr>
  <p:transition>
    <p:dissolv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lum bright="10000"/>
          </a:blip>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68313" y="557213"/>
            <a:ext cx="8229600" cy="927571"/>
          </a:xfrm>
        </p:spPr>
        <p:txBody>
          <a:bodyPr/>
          <a:lstStyle/>
          <a:p>
            <a:pPr rtl="1" eaLnBrk="1" hangingPunct="1"/>
            <a:r>
              <a:rPr lang="fa-IR" sz="3200" dirty="0" smtClean="0">
                <a:cs typeface="A Sina-PC" pitchFamily="2" charset="-78"/>
              </a:rPr>
              <a:t>                                   </a:t>
            </a:r>
            <a:r>
              <a:rPr lang="en-US" sz="3200" dirty="0" smtClean="0">
                <a:cs typeface="A Sina-PC" pitchFamily="2" charset="-78"/>
              </a:rPr>
              <a:t> </a:t>
            </a:r>
            <a:r>
              <a:rPr lang="fa-IR" sz="3200" dirty="0" smtClean="0">
                <a:cs typeface="A Sina-PC" pitchFamily="2" charset="-78"/>
              </a:rPr>
              <a:t>دلیل موفقیت مالزی در فرآیند توسعه</a:t>
            </a:r>
            <a:endParaRPr lang="en-US" sz="3200" dirty="0" smtClean="0">
              <a:cs typeface="A Sina-PC" pitchFamily="2" charset="-78"/>
            </a:endParaRPr>
          </a:p>
        </p:txBody>
      </p:sp>
      <p:sp>
        <p:nvSpPr>
          <p:cNvPr id="3075" name="Rectangle 3"/>
          <p:cNvSpPr>
            <a:spLocks noGrp="1" noChangeArrowheads="1"/>
          </p:cNvSpPr>
          <p:nvPr>
            <p:ph type="body" idx="1"/>
          </p:nvPr>
        </p:nvSpPr>
        <p:spPr>
          <a:xfrm>
            <a:off x="179512" y="2204864"/>
            <a:ext cx="8712968" cy="3888432"/>
          </a:xfrm>
        </p:spPr>
        <p:txBody>
          <a:bodyPr/>
          <a:lstStyle/>
          <a:p>
            <a:pPr algn="just" rtl="1">
              <a:buNone/>
            </a:pPr>
            <a:r>
              <a:rPr lang="fa-IR" sz="3600" dirty="0" smtClean="0">
                <a:solidFill>
                  <a:schemeClr val="bg1">
                    <a:lumMod val="95000"/>
                  </a:schemeClr>
                </a:solidFill>
                <a:cs typeface="B Mitra" pitchFamily="2" charset="-78"/>
              </a:rPr>
              <a:t>	مرکز پژوهش‌های مجلس شورای اسلامی ایران، موفقیت کشور مالزی در دستیابی به رشد اقتصادی پایدار و توسعه شتابان را مرهون: اتخاذ </a:t>
            </a:r>
            <a:r>
              <a:rPr lang="fa-IR" sz="3600" dirty="0" smtClean="0">
                <a:solidFill>
                  <a:srgbClr val="FF0000"/>
                </a:solidFill>
                <a:cs typeface="B Mitra" pitchFamily="2" charset="-78"/>
              </a:rPr>
              <a:t>سیاست‌های توسعه‌ای </a:t>
            </a:r>
            <a:r>
              <a:rPr lang="fa-IR" sz="3600" dirty="0" smtClean="0">
                <a:solidFill>
                  <a:schemeClr val="bg1">
                    <a:lumMod val="95000"/>
                  </a:schemeClr>
                </a:solidFill>
                <a:cs typeface="B Mitra" pitchFamily="2" charset="-78"/>
              </a:rPr>
              <a:t>مناسب، </a:t>
            </a:r>
            <a:r>
              <a:rPr lang="fa-IR" sz="3600" dirty="0" smtClean="0">
                <a:solidFill>
                  <a:srgbClr val="FF0000"/>
                </a:solidFill>
                <a:cs typeface="B Mitra" pitchFamily="2" charset="-78"/>
              </a:rPr>
              <a:t>مدیریت صحیح </a:t>
            </a:r>
            <a:r>
              <a:rPr lang="fa-IR" sz="3600" dirty="0" smtClean="0">
                <a:solidFill>
                  <a:schemeClr val="bg1">
                    <a:lumMod val="95000"/>
                  </a:schemeClr>
                </a:solidFill>
                <a:cs typeface="B Mitra" pitchFamily="2" charset="-78"/>
              </a:rPr>
              <a:t>اقتصاد، تقویت و ارتقای سرمایه‌گذاری </a:t>
            </a:r>
            <a:r>
              <a:rPr lang="fa-IR" sz="3600" dirty="0" smtClean="0">
                <a:solidFill>
                  <a:srgbClr val="FF0000"/>
                </a:solidFill>
                <a:cs typeface="B Mitra" pitchFamily="2" charset="-78"/>
              </a:rPr>
              <a:t>بخش خصوصی</a:t>
            </a:r>
            <a:r>
              <a:rPr lang="fa-IR" sz="3600" dirty="0" smtClean="0">
                <a:solidFill>
                  <a:schemeClr val="bg1">
                    <a:lumMod val="95000"/>
                  </a:schemeClr>
                </a:solidFill>
                <a:cs typeface="B Mitra" pitchFamily="2" charset="-78"/>
              </a:rPr>
              <a:t>، </a:t>
            </a:r>
            <a:r>
              <a:rPr lang="fa-IR" sz="3600" dirty="0" smtClean="0">
                <a:solidFill>
                  <a:srgbClr val="FF0000"/>
                </a:solidFill>
                <a:cs typeface="B Mitra" pitchFamily="2" charset="-78"/>
              </a:rPr>
              <a:t>منابع انسانی در حال توسعه</a:t>
            </a:r>
            <a:r>
              <a:rPr lang="fa-IR" sz="3600" dirty="0" smtClean="0">
                <a:solidFill>
                  <a:schemeClr val="bg1">
                    <a:lumMod val="95000"/>
                  </a:schemeClr>
                </a:solidFill>
                <a:cs typeface="B Mitra" pitchFamily="2" charset="-78"/>
              </a:rPr>
              <a:t> و فراهم کردن </a:t>
            </a:r>
            <a:r>
              <a:rPr lang="fa-IR" sz="3600" dirty="0" smtClean="0">
                <a:solidFill>
                  <a:srgbClr val="FF0000"/>
                </a:solidFill>
                <a:cs typeface="B Mitra" pitchFamily="2" charset="-78"/>
              </a:rPr>
              <a:t>زیرساختارهای فیزیکی و نهادی</a:t>
            </a:r>
            <a:r>
              <a:rPr lang="fa-IR" sz="3600" dirty="0" smtClean="0">
                <a:solidFill>
                  <a:schemeClr val="bg1">
                    <a:lumMod val="95000"/>
                  </a:schemeClr>
                </a:solidFill>
                <a:cs typeface="B Mitra" pitchFamily="2" charset="-78"/>
              </a:rPr>
              <a:t> مناسب می‌داند.</a:t>
            </a:r>
          </a:p>
        </p:txBody>
      </p:sp>
    </p:spTree>
  </p:cSld>
  <p:clrMapOvr>
    <a:masterClrMapping/>
  </p:clrMapOvr>
  <p:transition>
    <p:dissolv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lum bright="10000"/>
          </a:blip>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68313" y="557213"/>
            <a:ext cx="8229600" cy="927571"/>
          </a:xfrm>
        </p:spPr>
        <p:txBody>
          <a:bodyPr/>
          <a:lstStyle/>
          <a:p>
            <a:pPr rtl="1" eaLnBrk="1" hangingPunct="1"/>
            <a:r>
              <a:rPr lang="fa-IR" sz="3200" dirty="0" smtClean="0">
                <a:cs typeface="A Sina-PC" pitchFamily="2" charset="-78"/>
              </a:rPr>
              <a:t>                                   </a:t>
            </a:r>
            <a:r>
              <a:rPr lang="en-US" sz="3200" dirty="0" smtClean="0">
                <a:cs typeface="A Sina-PC" pitchFamily="2" charset="-78"/>
              </a:rPr>
              <a:t> </a:t>
            </a:r>
            <a:r>
              <a:rPr lang="fa-IR" sz="3200" dirty="0" smtClean="0">
                <a:cs typeface="A Sina-PC" pitchFamily="2" charset="-78"/>
              </a:rPr>
              <a:t>تحولات توسعه در مالزی</a:t>
            </a:r>
            <a:endParaRPr lang="en-US" sz="3200" dirty="0" smtClean="0">
              <a:cs typeface="A Sina-PC" pitchFamily="2" charset="-78"/>
            </a:endParaRPr>
          </a:p>
        </p:txBody>
      </p:sp>
      <p:sp>
        <p:nvSpPr>
          <p:cNvPr id="3075" name="Rectangle 3"/>
          <p:cNvSpPr>
            <a:spLocks noGrp="1" noChangeArrowheads="1"/>
          </p:cNvSpPr>
          <p:nvPr>
            <p:ph type="body" idx="1"/>
          </p:nvPr>
        </p:nvSpPr>
        <p:spPr>
          <a:xfrm>
            <a:off x="611560" y="2060848"/>
            <a:ext cx="7776864" cy="4608512"/>
          </a:xfrm>
        </p:spPr>
        <p:txBody>
          <a:bodyPr/>
          <a:lstStyle/>
          <a:p>
            <a:pPr algn="just" rtl="1">
              <a:buFontTx/>
              <a:buChar char="-"/>
            </a:pPr>
            <a:r>
              <a:rPr lang="fa-IR" sz="3100" b="1" dirty="0" smtClean="0">
                <a:solidFill>
                  <a:schemeClr val="bg1">
                    <a:lumMod val="95000"/>
                  </a:schemeClr>
                </a:solidFill>
                <a:cs typeface="B Traffic" pitchFamily="2" charset="-78"/>
              </a:rPr>
              <a:t>فرآیند صنعتی شدن(الگوی نوسازی-ژاپن و کره)</a:t>
            </a:r>
          </a:p>
          <a:p>
            <a:pPr algn="just" rtl="1">
              <a:buFontTx/>
              <a:buChar char="-"/>
            </a:pPr>
            <a:r>
              <a:rPr lang="fa-IR" sz="3100" b="1" dirty="0" smtClean="0">
                <a:solidFill>
                  <a:schemeClr val="bg1">
                    <a:lumMod val="95000"/>
                  </a:schemeClr>
                </a:solidFill>
                <a:cs typeface="B Traffic" pitchFamily="2" charset="-78"/>
              </a:rPr>
              <a:t>آموزش شغلی هدفمند(دولتی و خصوصی)</a:t>
            </a:r>
          </a:p>
          <a:p>
            <a:pPr algn="just" rtl="1">
              <a:buFontTx/>
              <a:buChar char="-"/>
            </a:pPr>
            <a:r>
              <a:rPr lang="fa-IR" sz="3100" b="1" dirty="0" smtClean="0">
                <a:solidFill>
                  <a:schemeClr val="bg1">
                    <a:lumMod val="95000"/>
                  </a:schemeClr>
                </a:solidFill>
                <a:cs typeface="B Traffic" pitchFamily="2" charset="-78"/>
              </a:rPr>
              <a:t>زمینه‌سازی جذب سرمایه‌گذاری خارجی</a:t>
            </a:r>
          </a:p>
          <a:p>
            <a:pPr algn="just" rtl="1">
              <a:buFontTx/>
              <a:buChar char="-"/>
            </a:pPr>
            <a:r>
              <a:rPr lang="fa-IR" sz="3100" b="1" dirty="0" smtClean="0">
                <a:solidFill>
                  <a:schemeClr val="bg1">
                    <a:lumMod val="95000"/>
                  </a:schemeClr>
                </a:solidFill>
                <a:cs typeface="B Traffic" pitchFamily="2" charset="-78"/>
              </a:rPr>
              <a:t>خصوصی‌سازی(موتور محرک اقتصادی)</a:t>
            </a:r>
          </a:p>
          <a:p>
            <a:pPr algn="just" rtl="1">
              <a:buFontTx/>
              <a:buChar char="-"/>
            </a:pPr>
            <a:r>
              <a:rPr lang="fa-IR" sz="3100" b="1" dirty="0" smtClean="0">
                <a:solidFill>
                  <a:schemeClr val="bg1">
                    <a:lumMod val="95000"/>
                  </a:schemeClr>
                </a:solidFill>
                <a:cs typeface="B Traffic" pitchFamily="2" charset="-78"/>
              </a:rPr>
              <a:t>برنامه‌های توسعه(3 برنامه جامع و چشم‌انداز)</a:t>
            </a:r>
          </a:p>
          <a:p>
            <a:pPr algn="just" rtl="1">
              <a:buFontTx/>
              <a:buChar char="-"/>
            </a:pPr>
            <a:r>
              <a:rPr lang="fa-IR" sz="3100" b="1" dirty="0" smtClean="0">
                <a:solidFill>
                  <a:schemeClr val="bg1">
                    <a:lumMod val="95000"/>
                  </a:schemeClr>
                </a:solidFill>
                <a:cs typeface="B Traffic" pitchFamily="2" charset="-78"/>
              </a:rPr>
              <a:t>توسعه صادرات(صنعتی و تولیدی اولیه)</a:t>
            </a:r>
          </a:p>
          <a:p>
            <a:pPr algn="just" rtl="1">
              <a:buFontTx/>
              <a:buChar char="-"/>
            </a:pPr>
            <a:r>
              <a:rPr lang="fa-IR" sz="3100" b="1" dirty="0" smtClean="0">
                <a:solidFill>
                  <a:schemeClr val="bg1">
                    <a:lumMod val="95000"/>
                  </a:schemeClr>
                </a:solidFill>
                <a:cs typeface="B Traffic" pitchFamily="2" charset="-78"/>
              </a:rPr>
              <a:t>مدیریت و تصمیم‌گیری‌های دولت</a:t>
            </a:r>
          </a:p>
          <a:p>
            <a:pPr algn="just" rtl="1">
              <a:buFontTx/>
              <a:buChar char="-"/>
            </a:pPr>
            <a:r>
              <a:rPr lang="fa-IR" sz="3100" b="1" smtClean="0">
                <a:solidFill>
                  <a:schemeClr val="bg1">
                    <a:lumMod val="95000"/>
                  </a:schemeClr>
                </a:solidFill>
                <a:cs typeface="B Traffic" pitchFamily="2" charset="-78"/>
              </a:rPr>
              <a:t>مشکلات راهبردی </a:t>
            </a:r>
            <a:r>
              <a:rPr lang="fa-IR" sz="3100" b="1" dirty="0" smtClean="0">
                <a:solidFill>
                  <a:schemeClr val="bg1">
                    <a:lumMod val="95000"/>
                  </a:schemeClr>
                </a:solidFill>
                <a:cs typeface="B Traffic" pitchFamily="2" charset="-78"/>
              </a:rPr>
              <a:t>توسعه مالزی</a:t>
            </a: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075">
                                            <p:txEl>
                                              <p:pRg st="0" end="0"/>
                                            </p:txEl>
                                          </p:spTgt>
                                        </p:tgtEl>
                                        <p:attrNameLst>
                                          <p:attrName>style.visibility</p:attrName>
                                        </p:attrNameLst>
                                      </p:cBhvr>
                                      <p:to>
                                        <p:strVal val="visible"/>
                                      </p:to>
                                    </p:set>
                                    <p:anim calcmode="lin" valueType="num">
                                      <p:cBhvr additive="base">
                                        <p:cTn id="7" dur="500" fill="hold"/>
                                        <p:tgtEl>
                                          <p:spTgt spid="3075">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075">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3075">
                                            <p:txEl>
                                              <p:pRg st="1" end="1"/>
                                            </p:txEl>
                                          </p:spTgt>
                                        </p:tgtEl>
                                        <p:attrNameLst>
                                          <p:attrName>style.visibility</p:attrName>
                                        </p:attrNameLst>
                                      </p:cBhvr>
                                      <p:to>
                                        <p:strVal val="visible"/>
                                      </p:to>
                                    </p:set>
                                    <p:anim calcmode="lin" valueType="num">
                                      <p:cBhvr additive="base">
                                        <p:cTn id="12" dur="500" fill="hold"/>
                                        <p:tgtEl>
                                          <p:spTgt spid="3075">
                                            <p:txEl>
                                              <p:pRg st="1" end="1"/>
                                            </p:txEl>
                                          </p:spTgt>
                                        </p:tgtEl>
                                        <p:attrNameLst>
                                          <p:attrName>ppt_x</p:attrName>
                                        </p:attrNameLst>
                                      </p:cBhvr>
                                      <p:tavLst>
                                        <p:tav tm="0">
                                          <p:val>
                                            <p:strVal val="0-#ppt_w/2"/>
                                          </p:val>
                                        </p:tav>
                                        <p:tav tm="100000">
                                          <p:val>
                                            <p:strVal val="#ppt_x"/>
                                          </p:val>
                                        </p:tav>
                                      </p:tavLst>
                                    </p:anim>
                                    <p:anim calcmode="lin" valueType="num">
                                      <p:cBhvr additive="base">
                                        <p:cTn id="13" dur="500" fill="hold"/>
                                        <p:tgtEl>
                                          <p:spTgt spid="3075">
                                            <p:txEl>
                                              <p:pRg st="1" end="1"/>
                                            </p:txEl>
                                          </p:spTgt>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3075">
                                            <p:txEl>
                                              <p:pRg st="2" end="2"/>
                                            </p:txEl>
                                          </p:spTgt>
                                        </p:tgtEl>
                                        <p:attrNameLst>
                                          <p:attrName>style.visibility</p:attrName>
                                        </p:attrNameLst>
                                      </p:cBhvr>
                                      <p:to>
                                        <p:strVal val="visible"/>
                                      </p:to>
                                    </p:set>
                                    <p:anim calcmode="lin" valueType="num">
                                      <p:cBhvr additive="base">
                                        <p:cTn id="17" dur="500" fill="hold"/>
                                        <p:tgtEl>
                                          <p:spTgt spid="3075">
                                            <p:txEl>
                                              <p:pRg st="2" end="2"/>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3075">
                                            <p:txEl>
                                              <p:pRg st="2" end="2"/>
                                            </p:txEl>
                                          </p:spTgt>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nodeType="afterEffect">
                                  <p:stCondLst>
                                    <p:cond delay="0"/>
                                  </p:stCondLst>
                                  <p:childTnLst>
                                    <p:set>
                                      <p:cBhvr>
                                        <p:cTn id="21" dur="1" fill="hold">
                                          <p:stCondLst>
                                            <p:cond delay="0"/>
                                          </p:stCondLst>
                                        </p:cTn>
                                        <p:tgtEl>
                                          <p:spTgt spid="3075">
                                            <p:txEl>
                                              <p:pRg st="3" end="3"/>
                                            </p:txEl>
                                          </p:spTgt>
                                        </p:tgtEl>
                                        <p:attrNameLst>
                                          <p:attrName>style.visibility</p:attrName>
                                        </p:attrNameLst>
                                      </p:cBhvr>
                                      <p:to>
                                        <p:strVal val="visible"/>
                                      </p:to>
                                    </p:set>
                                    <p:anim calcmode="lin" valueType="num">
                                      <p:cBhvr additive="base">
                                        <p:cTn id="22" dur="500" fill="hold"/>
                                        <p:tgtEl>
                                          <p:spTgt spid="3075">
                                            <p:txEl>
                                              <p:pRg st="3" end="3"/>
                                            </p:txEl>
                                          </p:spTgt>
                                        </p:tgtEl>
                                        <p:attrNameLst>
                                          <p:attrName>ppt_x</p:attrName>
                                        </p:attrNameLst>
                                      </p:cBhvr>
                                      <p:tavLst>
                                        <p:tav tm="0">
                                          <p:val>
                                            <p:strVal val="0-#ppt_w/2"/>
                                          </p:val>
                                        </p:tav>
                                        <p:tav tm="100000">
                                          <p:val>
                                            <p:strVal val="#ppt_x"/>
                                          </p:val>
                                        </p:tav>
                                      </p:tavLst>
                                    </p:anim>
                                    <p:anim calcmode="lin" valueType="num">
                                      <p:cBhvr additive="base">
                                        <p:cTn id="23" dur="500" fill="hold"/>
                                        <p:tgtEl>
                                          <p:spTgt spid="3075">
                                            <p:txEl>
                                              <p:pRg st="3" end="3"/>
                                            </p:txEl>
                                          </p:spTgt>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8" fill="hold" nodeType="afterEffect">
                                  <p:stCondLst>
                                    <p:cond delay="0"/>
                                  </p:stCondLst>
                                  <p:childTnLst>
                                    <p:set>
                                      <p:cBhvr>
                                        <p:cTn id="26" dur="1" fill="hold">
                                          <p:stCondLst>
                                            <p:cond delay="0"/>
                                          </p:stCondLst>
                                        </p:cTn>
                                        <p:tgtEl>
                                          <p:spTgt spid="3075">
                                            <p:txEl>
                                              <p:pRg st="4" end="4"/>
                                            </p:txEl>
                                          </p:spTgt>
                                        </p:tgtEl>
                                        <p:attrNameLst>
                                          <p:attrName>style.visibility</p:attrName>
                                        </p:attrNameLst>
                                      </p:cBhvr>
                                      <p:to>
                                        <p:strVal val="visible"/>
                                      </p:to>
                                    </p:set>
                                    <p:anim calcmode="lin" valueType="num">
                                      <p:cBhvr additive="base">
                                        <p:cTn id="27" dur="500" fill="hold"/>
                                        <p:tgtEl>
                                          <p:spTgt spid="3075">
                                            <p:txEl>
                                              <p:pRg st="4" end="4"/>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3075">
                                            <p:txEl>
                                              <p:pRg st="4" end="4"/>
                                            </p:txEl>
                                          </p:spTgt>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8" fill="hold" nodeType="afterEffect">
                                  <p:stCondLst>
                                    <p:cond delay="0"/>
                                  </p:stCondLst>
                                  <p:childTnLst>
                                    <p:set>
                                      <p:cBhvr>
                                        <p:cTn id="31" dur="1" fill="hold">
                                          <p:stCondLst>
                                            <p:cond delay="0"/>
                                          </p:stCondLst>
                                        </p:cTn>
                                        <p:tgtEl>
                                          <p:spTgt spid="3075">
                                            <p:txEl>
                                              <p:pRg st="5" end="5"/>
                                            </p:txEl>
                                          </p:spTgt>
                                        </p:tgtEl>
                                        <p:attrNameLst>
                                          <p:attrName>style.visibility</p:attrName>
                                        </p:attrNameLst>
                                      </p:cBhvr>
                                      <p:to>
                                        <p:strVal val="visible"/>
                                      </p:to>
                                    </p:set>
                                    <p:anim calcmode="lin" valueType="num">
                                      <p:cBhvr additive="base">
                                        <p:cTn id="32" dur="500" fill="hold"/>
                                        <p:tgtEl>
                                          <p:spTgt spid="3075">
                                            <p:txEl>
                                              <p:pRg st="5" end="5"/>
                                            </p:txEl>
                                          </p:spTgt>
                                        </p:tgtEl>
                                        <p:attrNameLst>
                                          <p:attrName>ppt_x</p:attrName>
                                        </p:attrNameLst>
                                      </p:cBhvr>
                                      <p:tavLst>
                                        <p:tav tm="0">
                                          <p:val>
                                            <p:strVal val="0-#ppt_w/2"/>
                                          </p:val>
                                        </p:tav>
                                        <p:tav tm="100000">
                                          <p:val>
                                            <p:strVal val="#ppt_x"/>
                                          </p:val>
                                        </p:tav>
                                      </p:tavLst>
                                    </p:anim>
                                    <p:anim calcmode="lin" valueType="num">
                                      <p:cBhvr additive="base">
                                        <p:cTn id="33" dur="500" fill="hold"/>
                                        <p:tgtEl>
                                          <p:spTgt spid="3075">
                                            <p:txEl>
                                              <p:pRg st="5" end="5"/>
                                            </p:txEl>
                                          </p:spTgt>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2" presetClass="entr" presetSubtype="8" fill="hold" nodeType="afterEffect">
                                  <p:stCondLst>
                                    <p:cond delay="0"/>
                                  </p:stCondLst>
                                  <p:childTnLst>
                                    <p:set>
                                      <p:cBhvr>
                                        <p:cTn id="36" dur="1" fill="hold">
                                          <p:stCondLst>
                                            <p:cond delay="0"/>
                                          </p:stCondLst>
                                        </p:cTn>
                                        <p:tgtEl>
                                          <p:spTgt spid="3075">
                                            <p:txEl>
                                              <p:pRg st="6" end="6"/>
                                            </p:txEl>
                                          </p:spTgt>
                                        </p:tgtEl>
                                        <p:attrNameLst>
                                          <p:attrName>style.visibility</p:attrName>
                                        </p:attrNameLst>
                                      </p:cBhvr>
                                      <p:to>
                                        <p:strVal val="visible"/>
                                      </p:to>
                                    </p:set>
                                    <p:anim calcmode="lin" valueType="num">
                                      <p:cBhvr additive="base">
                                        <p:cTn id="37" dur="500" fill="hold"/>
                                        <p:tgtEl>
                                          <p:spTgt spid="3075">
                                            <p:txEl>
                                              <p:pRg st="6" end="6"/>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3075">
                                            <p:txEl>
                                              <p:pRg st="6" end="6"/>
                                            </p:txEl>
                                          </p:spTgt>
                                        </p:tgtEl>
                                        <p:attrNameLst>
                                          <p:attrName>ppt_y</p:attrName>
                                        </p:attrNameLst>
                                      </p:cBhvr>
                                      <p:tavLst>
                                        <p:tav tm="0">
                                          <p:val>
                                            <p:strVal val="#ppt_y"/>
                                          </p:val>
                                        </p:tav>
                                        <p:tav tm="100000">
                                          <p:val>
                                            <p:strVal val="#ppt_y"/>
                                          </p:val>
                                        </p:tav>
                                      </p:tavLst>
                                    </p:anim>
                                  </p:childTnLst>
                                </p:cTn>
                              </p:par>
                            </p:childTnLst>
                          </p:cTn>
                        </p:par>
                        <p:par>
                          <p:cTn id="39" fill="hold">
                            <p:stCondLst>
                              <p:cond delay="3500"/>
                            </p:stCondLst>
                            <p:childTnLst>
                              <p:par>
                                <p:cTn id="40" presetID="2" presetClass="entr" presetSubtype="8" fill="hold" nodeType="afterEffect">
                                  <p:stCondLst>
                                    <p:cond delay="0"/>
                                  </p:stCondLst>
                                  <p:childTnLst>
                                    <p:set>
                                      <p:cBhvr>
                                        <p:cTn id="41" dur="1" fill="hold">
                                          <p:stCondLst>
                                            <p:cond delay="0"/>
                                          </p:stCondLst>
                                        </p:cTn>
                                        <p:tgtEl>
                                          <p:spTgt spid="3075">
                                            <p:txEl>
                                              <p:pRg st="7" end="7"/>
                                            </p:txEl>
                                          </p:spTgt>
                                        </p:tgtEl>
                                        <p:attrNameLst>
                                          <p:attrName>style.visibility</p:attrName>
                                        </p:attrNameLst>
                                      </p:cBhvr>
                                      <p:to>
                                        <p:strVal val="visible"/>
                                      </p:to>
                                    </p:set>
                                    <p:anim calcmode="lin" valueType="num">
                                      <p:cBhvr additive="base">
                                        <p:cTn id="42" dur="500" fill="hold"/>
                                        <p:tgtEl>
                                          <p:spTgt spid="3075">
                                            <p:txEl>
                                              <p:pRg st="7" end="7"/>
                                            </p:txEl>
                                          </p:spTgt>
                                        </p:tgtEl>
                                        <p:attrNameLst>
                                          <p:attrName>ppt_x</p:attrName>
                                        </p:attrNameLst>
                                      </p:cBhvr>
                                      <p:tavLst>
                                        <p:tav tm="0">
                                          <p:val>
                                            <p:strVal val="0-#ppt_w/2"/>
                                          </p:val>
                                        </p:tav>
                                        <p:tav tm="100000">
                                          <p:val>
                                            <p:strVal val="#ppt_x"/>
                                          </p:val>
                                        </p:tav>
                                      </p:tavLst>
                                    </p:anim>
                                    <p:anim calcmode="lin" valueType="num">
                                      <p:cBhvr additive="base">
                                        <p:cTn id="43" dur="500" fill="hold"/>
                                        <p:tgtEl>
                                          <p:spTgt spid="3075">
                                            <p:txEl>
                                              <p:pRg st="7" end="7"/>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67544" y="548680"/>
            <a:ext cx="8229600" cy="927571"/>
          </a:xfrm>
        </p:spPr>
        <p:txBody>
          <a:bodyPr/>
          <a:lstStyle/>
          <a:p>
            <a:pPr rtl="1" eaLnBrk="1" hangingPunct="1"/>
            <a:r>
              <a:rPr lang="fa-IR" sz="3200" dirty="0" smtClean="0">
                <a:solidFill>
                  <a:schemeClr val="tx2"/>
                </a:solidFill>
                <a:cs typeface="A Sina-PC" pitchFamily="2" charset="-78"/>
              </a:rPr>
              <a:t>طرح صنعتی شدن اول و دوم</a:t>
            </a:r>
            <a:endParaRPr lang="en-US" sz="3200" dirty="0" smtClean="0">
              <a:cs typeface="A Sina-PC" pitchFamily="2" charset="-78"/>
            </a:endParaRPr>
          </a:p>
        </p:txBody>
      </p:sp>
      <p:sp>
        <p:nvSpPr>
          <p:cNvPr id="3075" name="Rectangle 3"/>
          <p:cNvSpPr>
            <a:spLocks noGrp="1" noChangeArrowheads="1"/>
          </p:cNvSpPr>
          <p:nvPr>
            <p:ph type="body" idx="1"/>
          </p:nvPr>
        </p:nvSpPr>
        <p:spPr>
          <a:xfrm>
            <a:off x="179512" y="1988840"/>
            <a:ext cx="8784976" cy="4869160"/>
          </a:xfrm>
        </p:spPr>
        <p:txBody>
          <a:bodyPr/>
          <a:lstStyle/>
          <a:p>
            <a:pPr marL="174625" indent="-174625" algn="just" rtl="1">
              <a:buFont typeface="Arial" pitchFamily="34" charset="0"/>
              <a:buChar char="•"/>
            </a:pPr>
            <a:r>
              <a:rPr lang="fa-IR" sz="2800" dirty="0" smtClean="0">
                <a:solidFill>
                  <a:schemeClr val="bg1">
                    <a:lumMod val="95000"/>
                  </a:schemeClr>
                </a:solidFill>
                <a:cs typeface="B Mitra" pitchFamily="2" charset="-78"/>
              </a:rPr>
              <a:t>سیاست صنعتی شدن مالزی از سال 1965 و در پاسخ به کاهش رشد صنعتی و جدایی </a:t>
            </a:r>
            <a:r>
              <a:rPr lang="fa-IR" sz="2800" u="sng" dirty="0" smtClean="0">
                <a:solidFill>
                  <a:schemeClr val="bg1">
                    <a:lumMod val="95000"/>
                  </a:schemeClr>
                </a:solidFill>
                <a:cs typeface="B Mitra" pitchFamily="2" charset="-78"/>
              </a:rPr>
              <a:t>سنگاپور</a:t>
            </a:r>
            <a:r>
              <a:rPr lang="fa-IR" sz="2800" dirty="0" smtClean="0">
                <a:solidFill>
                  <a:schemeClr val="bg1">
                    <a:lumMod val="95000"/>
                  </a:schemeClr>
                </a:solidFill>
                <a:cs typeface="B Mitra" pitchFamily="2" charset="-78"/>
              </a:rPr>
              <a:t> صنعتی شده، در پیش گرفته شد. در واقع صنعتی شدن در مالزی با </a:t>
            </a:r>
            <a:r>
              <a:rPr lang="fa-IR" sz="2800" u="sng" dirty="0" smtClean="0">
                <a:solidFill>
                  <a:schemeClr val="bg1">
                    <a:lumMod val="95000"/>
                  </a:schemeClr>
                </a:solidFill>
                <a:cs typeface="B Mitra" pitchFamily="2" charset="-78"/>
              </a:rPr>
              <a:t>هدف ایجاد اشتغال</a:t>
            </a:r>
            <a:r>
              <a:rPr lang="fa-IR" sz="2800" dirty="0" smtClean="0">
                <a:solidFill>
                  <a:schemeClr val="bg1">
                    <a:lumMod val="95000"/>
                  </a:schemeClr>
                </a:solidFill>
                <a:cs typeface="B Mitra" pitchFamily="2" charset="-78"/>
              </a:rPr>
              <a:t> صورت گرفته و به خودی خود یک هدف نبوده است.</a:t>
            </a:r>
          </a:p>
          <a:p>
            <a:pPr marL="174625" indent="-174625" algn="just" rtl="1">
              <a:buFont typeface="Arial" pitchFamily="34" charset="0"/>
              <a:buChar char="•"/>
            </a:pPr>
            <a:r>
              <a:rPr lang="fa-IR" sz="2800" dirty="0" smtClean="0">
                <a:solidFill>
                  <a:schemeClr val="bg1">
                    <a:lumMod val="95000"/>
                  </a:schemeClr>
                </a:solidFill>
                <a:cs typeface="B Mitra" pitchFamily="2" charset="-78"/>
              </a:rPr>
              <a:t>در سال 1970 در خلال سیاست اقتصادی نوین، دولت به </a:t>
            </a:r>
            <a:r>
              <a:rPr lang="fa-IR" sz="2400" dirty="0" smtClean="0">
                <a:solidFill>
                  <a:schemeClr val="bg1">
                    <a:lumMod val="95000"/>
                  </a:schemeClr>
                </a:solidFill>
                <a:cs typeface="B Mitra" pitchFamily="2" charset="-78"/>
              </a:rPr>
              <a:t>دنبال</a:t>
            </a:r>
            <a:r>
              <a:rPr lang="fa-IR" sz="2800" dirty="0" smtClean="0">
                <a:solidFill>
                  <a:schemeClr val="bg1">
                    <a:lumMod val="95000"/>
                  </a:schemeClr>
                </a:solidFill>
                <a:cs typeface="B Mitra" pitchFamily="2" charset="-78"/>
              </a:rPr>
              <a:t> صنایع </a:t>
            </a:r>
            <a:r>
              <a:rPr lang="fa-IR" sz="2800" u="sng" dirty="0" smtClean="0">
                <a:solidFill>
                  <a:schemeClr val="bg1">
                    <a:lumMod val="95000"/>
                  </a:schemeClr>
                </a:solidFill>
                <a:cs typeface="B Mitra" pitchFamily="2" charset="-78"/>
              </a:rPr>
              <a:t>کاربر</a:t>
            </a:r>
            <a:r>
              <a:rPr lang="fa-IR" sz="2800" dirty="0" smtClean="0">
                <a:solidFill>
                  <a:schemeClr val="bg1">
                    <a:lumMod val="95000"/>
                  </a:schemeClr>
                </a:solidFill>
                <a:cs typeface="B Mitra" pitchFamily="2" charset="-78"/>
              </a:rPr>
              <a:t> و ایجاد اشتغال بود و سیاست‌های صنعتی آن از لحاظ اقتصادی برای بخش خصوصی جذابیت نداشت اما در دهه 1980، سیاست صنعتی مالزی به تدریج دگرگون شد و دولتمردان گرایش پیدا کردند که رشد اقتصادی را از طریق صادرات صنعتی افزایش دهند.</a:t>
            </a:r>
          </a:p>
          <a:p>
            <a:pPr marL="174625" indent="-174625" algn="just" rtl="1">
              <a:buFont typeface="Arial" pitchFamily="34" charset="0"/>
              <a:buChar char="•"/>
            </a:pPr>
            <a:r>
              <a:rPr lang="fa-IR" sz="2800" dirty="0" smtClean="0">
                <a:solidFill>
                  <a:schemeClr val="bg1">
                    <a:lumMod val="95000"/>
                  </a:schemeClr>
                </a:solidFill>
                <a:cs typeface="B Mitra" pitchFamily="2" charset="-78"/>
              </a:rPr>
              <a:t>طرح صنعتی دوم مالزی در چارچوب سیاست نوین توسعه، از سال 1996 تا 2005 به اجرا درآمد و گسترش صنایع و فناوری کاربر مورد توجه قرار گرفت و در خلال سیاست نوین توسعه، گسترش صنایع الکتریک و الکترونیک اهمیت یافت که معمولاً </a:t>
            </a:r>
            <a:r>
              <a:rPr lang="fa-IR" sz="2800" u="sng" dirty="0" smtClean="0">
                <a:solidFill>
                  <a:schemeClr val="bg1">
                    <a:lumMod val="95000"/>
                  </a:schemeClr>
                </a:solidFill>
                <a:cs typeface="B Mitra" pitchFamily="2" charset="-78"/>
              </a:rPr>
              <a:t>سرمایه‌بر</a:t>
            </a:r>
            <a:r>
              <a:rPr lang="fa-IR" sz="2800" dirty="0" smtClean="0">
                <a:solidFill>
                  <a:schemeClr val="bg1">
                    <a:lumMod val="95000"/>
                  </a:schemeClr>
                </a:solidFill>
                <a:cs typeface="B Mitra" pitchFamily="2" charset="-78"/>
              </a:rPr>
              <a:t> است.</a:t>
            </a:r>
          </a:p>
        </p:txBody>
      </p:sp>
    </p:spTree>
  </p:cSld>
  <p:clrMapOvr>
    <a:masterClrMapping/>
  </p:clrMapOvr>
  <p:transition>
    <p:dissolv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67544" y="548680"/>
            <a:ext cx="8229600" cy="927571"/>
          </a:xfrm>
        </p:spPr>
        <p:txBody>
          <a:bodyPr/>
          <a:lstStyle/>
          <a:p>
            <a:pPr rtl="1" eaLnBrk="1" hangingPunct="1"/>
            <a:r>
              <a:rPr lang="fa-IR" sz="3200" dirty="0" smtClean="0">
                <a:solidFill>
                  <a:schemeClr val="tx2"/>
                </a:solidFill>
                <a:cs typeface="A Sina-PC" pitchFamily="2" charset="-78"/>
              </a:rPr>
              <a:t>صنعتی شدن</a:t>
            </a:r>
            <a:endParaRPr lang="en-US" sz="3200" dirty="0" smtClean="0">
              <a:cs typeface="A Sina-PC" pitchFamily="2" charset="-78"/>
            </a:endParaRPr>
          </a:p>
        </p:txBody>
      </p:sp>
      <p:sp>
        <p:nvSpPr>
          <p:cNvPr id="3075" name="Rectangle 3"/>
          <p:cNvSpPr>
            <a:spLocks noGrp="1" noChangeArrowheads="1"/>
          </p:cNvSpPr>
          <p:nvPr>
            <p:ph type="body" idx="1"/>
          </p:nvPr>
        </p:nvSpPr>
        <p:spPr>
          <a:xfrm>
            <a:off x="179512" y="1872208"/>
            <a:ext cx="8784976" cy="4869160"/>
          </a:xfrm>
        </p:spPr>
        <p:txBody>
          <a:bodyPr/>
          <a:lstStyle/>
          <a:p>
            <a:pPr marL="174625" indent="-174625" algn="just" rtl="1">
              <a:buFont typeface="Arial" pitchFamily="34" charset="0"/>
              <a:buChar char="•"/>
            </a:pPr>
            <a:r>
              <a:rPr lang="fa-IR" sz="2500" dirty="0" smtClean="0">
                <a:solidFill>
                  <a:schemeClr val="bg1">
                    <a:lumMod val="95000"/>
                  </a:schemeClr>
                </a:solidFill>
                <a:cs typeface="B Mitra" pitchFamily="2" charset="-78"/>
              </a:rPr>
              <a:t>از زمان طرح دوم صنعتی شدن، بیش از 200 مرکز توسعه صنعتی و 12 بندر آزاد و چندین پارک صنعتی فناوری در مالزی فعالیت دارند که به پیشرفته‌ترین ابزار روز مجهز و همه گونه ابزار تحقیقاتی و آزمایشگاهی در آن‌ها وجود دارد.</a:t>
            </a:r>
          </a:p>
          <a:p>
            <a:pPr marL="174625" indent="-174625" algn="just" rtl="1">
              <a:buFont typeface="Arial" pitchFamily="34" charset="0"/>
              <a:buChar char="•"/>
            </a:pPr>
            <a:r>
              <a:rPr lang="fa-IR" sz="2500" dirty="0" smtClean="0">
                <a:solidFill>
                  <a:schemeClr val="bg1">
                    <a:lumMod val="95000"/>
                  </a:schemeClr>
                </a:solidFill>
                <a:cs typeface="B Mitra" pitchFamily="2" charset="-78"/>
              </a:rPr>
              <a:t>موتور اصلی توسعه‌ی اقتصادی، سرمایه‌گذاری در صنایع تولیدی معطوف به صادرات و رشد سریع درآمدهای صادراتی حاصل از این صنایع بوده است.</a:t>
            </a:r>
          </a:p>
          <a:p>
            <a:pPr marL="174625" indent="-174625" algn="just" rtl="1">
              <a:buFont typeface="Arial" pitchFamily="34" charset="0"/>
              <a:buChar char="•"/>
            </a:pPr>
            <a:r>
              <a:rPr lang="fa-IR" sz="2500" dirty="0" smtClean="0">
                <a:solidFill>
                  <a:schemeClr val="bg1">
                    <a:lumMod val="95000"/>
                  </a:schemeClr>
                </a:solidFill>
                <a:cs typeface="B Mitra" pitchFamily="2" charset="-78"/>
              </a:rPr>
              <a:t>مالزی توانسته است از گرایش رایج میان شرکت‌های کشورهای توسعه یافته مبنی‌بر انتقال برخی از خطوط تولید خود به مناطق کم‌هزینه و با استفاده از تکنولوژی نیمه پیشرفته، به سود خود بهره جوید.</a:t>
            </a:r>
          </a:p>
          <a:p>
            <a:pPr marL="174625" indent="-174625" algn="just" rtl="1">
              <a:buFont typeface="Arial" pitchFamily="34" charset="0"/>
              <a:buChar char="•"/>
            </a:pPr>
            <a:r>
              <a:rPr lang="fa-IR" sz="2500" dirty="0" smtClean="0">
                <a:solidFill>
                  <a:schemeClr val="bg1">
                    <a:lumMod val="95000"/>
                  </a:schemeClr>
                </a:solidFill>
                <a:cs typeface="B Mitra" pitchFamily="2" charset="-78"/>
              </a:rPr>
              <a:t>تورم پایین، پول ملی قدرتمند و مدیریت اقتصادی محتاطانه، ملازمان مهم سیاست صنعتی بوده‌اند که در این موفقیت‌ها اهمیتی محوری داشته‌اند.</a:t>
            </a:r>
          </a:p>
          <a:p>
            <a:pPr marL="174625" indent="-174625" algn="just" rtl="1">
              <a:buFont typeface="Arial" pitchFamily="34" charset="0"/>
              <a:buChar char="•"/>
            </a:pPr>
            <a:r>
              <a:rPr lang="fa-IR" sz="2500" dirty="0" smtClean="0">
                <a:solidFill>
                  <a:schemeClr val="bg1">
                    <a:lumMod val="95000"/>
                  </a:schemeClr>
                </a:solidFill>
                <a:cs typeface="B Mitra" pitchFamily="2" charset="-78"/>
              </a:rPr>
              <a:t>رشد تولید صنعتی، هم برای تأمین اعتبارات لازم و هم برای به دست آوردن فن‌آوری، به شدت متکی به جلب سرمایه‌گذاری بوده است.</a:t>
            </a:r>
          </a:p>
        </p:txBody>
      </p:sp>
    </p:spTree>
  </p:cSld>
  <p:clrMapOvr>
    <a:masterClrMapping/>
  </p:clrMapOvr>
  <p:transition>
    <p:dissolv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04664"/>
            <a:ext cx="8229600" cy="1143000"/>
          </a:xfrm>
        </p:spPr>
        <p:txBody>
          <a:bodyPr/>
          <a:lstStyle/>
          <a:p>
            <a:r>
              <a:rPr lang="fa-IR" sz="3200" dirty="0" smtClean="0">
                <a:cs typeface="A Sina-PC" pitchFamily="2" charset="-78"/>
              </a:rPr>
              <a:t>شاخص‌های اقتصادی در سال 2012</a:t>
            </a:r>
            <a:endParaRPr lang="fa-IR" sz="3200" dirty="0">
              <a:cs typeface="A Sina-PC" pitchFamily="2" charset="-78"/>
            </a:endParaRPr>
          </a:p>
        </p:txBody>
      </p:sp>
      <p:pic>
        <p:nvPicPr>
          <p:cNvPr id="5122" name="Picture 2" descr="C:\Users\MA-69\Desktop\Untitled 2.jpg"/>
          <p:cNvPicPr>
            <a:picLocks noChangeAspect="1" noChangeArrowheads="1"/>
          </p:cNvPicPr>
          <p:nvPr/>
        </p:nvPicPr>
        <p:blipFill>
          <a:blip r:embed="rId2" cstate="print">
            <a:lum contrast="-10000"/>
          </a:blip>
          <a:srcRect/>
          <a:stretch>
            <a:fillRect/>
          </a:stretch>
        </p:blipFill>
        <p:spPr bwMode="auto">
          <a:xfrm>
            <a:off x="142425" y="1988840"/>
            <a:ext cx="8785551" cy="4320480"/>
          </a:xfrm>
          <a:prstGeom prst="rect">
            <a:avLst/>
          </a:prstGeom>
          <a:noFill/>
        </p:spPr>
      </p:pic>
    </p:spTree>
  </p:cSld>
  <p:clrMapOvr>
    <a:masterClrMapping/>
  </p:clrMapOvr>
  <p:transition>
    <p:dissolv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04664"/>
            <a:ext cx="8229600" cy="1143000"/>
          </a:xfrm>
        </p:spPr>
        <p:txBody>
          <a:bodyPr/>
          <a:lstStyle/>
          <a:p>
            <a:r>
              <a:rPr lang="fa-IR" sz="3200" dirty="0" smtClean="0">
                <a:cs typeface="A Sina-PC" pitchFamily="2" charset="-78"/>
              </a:rPr>
              <a:t>شاخص‌های اقتصادی در سال 2012</a:t>
            </a:r>
            <a:endParaRPr lang="fa-IR" sz="3200" dirty="0">
              <a:cs typeface="A Sina-PC" pitchFamily="2" charset="-78"/>
            </a:endParaRPr>
          </a:p>
        </p:txBody>
      </p:sp>
      <p:pic>
        <p:nvPicPr>
          <p:cNvPr id="6147" name="Picture 3" descr="C:\Users\MA-69\Desktop\Untitled 4.jpg"/>
          <p:cNvPicPr>
            <a:picLocks noChangeAspect="1" noChangeArrowheads="1"/>
          </p:cNvPicPr>
          <p:nvPr/>
        </p:nvPicPr>
        <p:blipFill>
          <a:blip r:embed="rId2" cstate="print">
            <a:lum contrast="-10000"/>
          </a:blip>
          <a:srcRect/>
          <a:stretch>
            <a:fillRect/>
          </a:stretch>
        </p:blipFill>
        <p:spPr bwMode="auto">
          <a:xfrm>
            <a:off x="422523" y="2087692"/>
            <a:ext cx="7965901" cy="4509660"/>
          </a:xfrm>
          <a:prstGeom prst="rect">
            <a:avLst/>
          </a:prstGeom>
          <a:noFill/>
        </p:spPr>
      </p:pic>
    </p:spTree>
  </p:cSld>
  <p:clrMapOvr>
    <a:masterClrMapping/>
  </p:clrMapOvr>
  <p:transition>
    <p:dissolv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04664"/>
            <a:ext cx="8229600" cy="1143000"/>
          </a:xfrm>
        </p:spPr>
        <p:txBody>
          <a:bodyPr/>
          <a:lstStyle/>
          <a:p>
            <a:r>
              <a:rPr lang="fa-IR" sz="3200" dirty="0" smtClean="0">
                <a:cs typeface="A Sina-PC" pitchFamily="2" charset="-78"/>
              </a:rPr>
              <a:t>شاخص‌های اقتصادی</a:t>
            </a:r>
            <a:endParaRPr lang="fa-IR" sz="3200" dirty="0">
              <a:cs typeface="A Sina-PC" pitchFamily="2" charset="-78"/>
            </a:endParaRPr>
          </a:p>
        </p:txBody>
      </p:sp>
      <p:sp>
        <p:nvSpPr>
          <p:cNvPr id="4" name="Rectangle 3"/>
          <p:cNvSpPr/>
          <p:nvPr/>
        </p:nvSpPr>
        <p:spPr>
          <a:xfrm>
            <a:off x="3707904" y="2582902"/>
            <a:ext cx="5184576" cy="2862322"/>
          </a:xfrm>
          <a:prstGeom prst="rect">
            <a:avLst/>
          </a:prstGeom>
        </p:spPr>
        <p:txBody>
          <a:bodyPr wrap="square">
            <a:spAutoFit/>
          </a:bodyPr>
          <a:lstStyle/>
          <a:p>
            <a:pPr algn="just" rtl="1"/>
            <a:r>
              <a:rPr lang="fa-IR" sz="3600" b="1" dirty="0" smtClean="0">
                <a:solidFill>
                  <a:schemeClr val="bg1">
                    <a:lumMod val="95000"/>
                  </a:schemeClr>
                </a:solidFill>
                <a:cs typeface="B Nazanin" pitchFamily="2" charset="-78"/>
              </a:rPr>
              <a:t>از سال 1980 تا 2003 رشد اقتصادی مالزی به طور متوسط حدود 10‌ درصد بوده، درحالیکه تورم به طور متوسط تک رقمی بوده است. </a:t>
            </a:r>
            <a:endParaRPr lang="fa-IR" sz="3600" b="1" dirty="0">
              <a:solidFill>
                <a:schemeClr val="bg1">
                  <a:lumMod val="95000"/>
                </a:schemeClr>
              </a:solidFill>
              <a:cs typeface="B Nazanin" pitchFamily="2" charset="-78"/>
            </a:endParaRPr>
          </a:p>
        </p:txBody>
      </p:sp>
      <p:pic>
        <p:nvPicPr>
          <p:cNvPr id="5" name="Picture 4" descr="I:\Documents\1218700_246.jpg"/>
          <p:cNvPicPr>
            <a:picLocks noChangeAspect="1" noChangeArrowheads="1"/>
          </p:cNvPicPr>
          <p:nvPr/>
        </p:nvPicPr>
        <p:blipFill>
          <a:blip r:embed="rId2" cstate="print"/>
          <a:srcRect/>
          <a:stretch>
            <a:fillRect/>
          </a:stretch>
        </p:blipFill>
        <p:spPr bwMode="auto">
          <a:xfrm>
            <a:off x="251520" y="1961728"/>
            <a:ext cx="3452812" cy="4419600"/>
          </a:xfrm>
          <a:prstGeom prst="rect">
            <a:avLst/>
          </a:prstGeom>
          <a:noFill/>
          <a:ln w="9525">
            <a:noFill/>
            <a:miter lim="800000"/>
            <a:headEnd/>
            <a:tailEnd/>
          </a:ln>
        </p:spPr>
      </p:pic>
    </p:spTree>
  </p:cSld>
  <p:clrMapOvr>
    <a:masterClrMapping/>
  </p:clrMapOvr>
  <p:transition>
    <p:dissolv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I:\Documents\6395_520.jpg"/>
          <p:cNvPicPr>
            <a:picLocks noChangeAspect="1" noChangeArrowheads="1"/>
          </p:cNvPicPr>
          <p:nvPr/>
        </p:nvPicPr>
        <p:blipFill>
          <a:blip r:embed="rId2" cstate="print"/>
          <a:srcRect/>
          <a:stretch>
            <a:fillRect/>
          </a:stretch>
        </p:blipFill>
        <p:spPr bwMode="auto">
          <a:xfrm>
            <a:off x="117351" y="2172816"/>
            <a:ext cx="4238625" cy="4208512"/>
          </a:xfrm>
          <a:prstGeom prst="rect">
            <a:avLst/>
          </a:prstGeom>
          <a:noFill/>
          <a:ln w="9525">
            <a:noFill/>
            <a:miter lim="800000"/>
            <a:headEnd/>
            <a:tailEnd/>
          </a:ln>
        </p:spPr>
      </p:pic>
      <p:sp>
        <p:nvSpPr>
          <p:cNvPr id="2" name="Title 1"/>
          <p:cNvSpPr>
            <a:spLocks noGrp="1"/>
          </p:cNvSpPr>
          <p:nvPr>
            <p:ph type="title"/>
          </p:nvPr>
        </p:nvSpPr>
        <p:spPr>
          <a:xfrm>
            <a:off x="0" y="404664"/>
            <a:ext cx="8229600" cy="1143000"/>
          </a:xfrm>
        </p:spPr>
        <p:txBody>
          <a:bodyPr/>
          <a:lstStyle/>
          <a:p>
            <a:r>
              <a:rPr lang="fa-IR" sz="3200" dirty="0" smtClean="0">
                <a:cs typeface="A Sina-PC" pitchFamily="2" charset="-78"/>
              </a:rPr>
              <a:t>شاخص‌های اقتصادی</a:t>
            </a:r>
            <a:endParaRPr lang="fa-IR" sz="3200" dirty="0">
              <a:cs typeface="A Sina-PC" pitchFamily="2" charset="-78"/>
            </a:endParaRPr>
          </a:p>
        </p:txBody>
      </p:sp>
      <p:sp>
        <p:nvSpPr>
          <p:cNvPr id="4" name="Rectangle 3"/>
          <p:cNvSpPr/>
          <p:nvPr/>
        </p:nvSpPr>
        <p:spPr>
          <a:xfrm>
            <a:off x="4427984" y="2060848"/>
            <a:ext cx="4464496" cy="3970318"/>
          </a:xfrm>
          <a:prstGeom prst="rect">
            <a:avLst/>
          </a:prstGeom>
        </p:spPr>
        <p:txBody>
          <a:bodyPr wrap="square">
            <a:spAutoFit/>
          </a:bodyPr>
          <a:lstStyle/>
          <a:p>
            <a:pPr algn="just" rtl="1"/>
            <a:r>
              <a:rPr lang="fa-IR" sz="3600" b="1" dirty="0" smtClean="0">
                <a:solidFill>
                  <a:schemeClr val="bg1">
                    <a:lumMod val="95000"/>
                  </a:schemeClr>
                </a:solidFill>
                <a:cs typeface="B Nazanin" pitchFamily="2" charset="-78"/>
              </a:rPr>
              <a:t>از سال 2000 تا کنون این کشور تورم متوسط کمتر  از 3‌ درصد را تجربه کرده و تولید ناخالص داخلی مالزی  از 24 میلیارد دلار در 1980  به حدود 200 میلیارد دلار در سال 2005 رسیده.</a:t>
            </a:r>
          </a:p>
        </p:txBody>
      </p:sp>
    </p:spTree>
  </p:cSld>
  <p:clrMapOvr>
    <a:masterClrMapping/>
  </p:clrMapOvr>
  <p:transition>
    <p:dissolv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67544" y="548680"/>
            <a:ext cx="8229600" cy="927571"/>
          </a:xfrm>
        </p:spPr>
        <p:txBody>
          <a:bodyPr/>
          <a:lstStyle/>
          <a:p>
            <a:pPr rtl="1" eaLnBrk="1" hangingPunct="1"/>
            <a:r>
              <a:rPr lang="fa-IR" sz="3200" dirty="0" smtClean="0">
                <a:solidFill>
                  <a:schemeClr val="tx2"/>
                </a:solidFill>
                <a:cs typeface="A Sina-PC" pitchFamily="2" charset="-78"/>
              </a:rPr>
              <a:t>آموزش</a:t>
            </a:r>
          </a:p>
        </p:txBody>
      </p:sp>
      <p:sp>
        <p:nvSpPr>
          <p:cNvPr id="3075" name="Rectangle 3"/>
          <p:cNvSpPr>
            <a:spLocks noGrp="1" noChangeArrowheads="1"/>
          </p:cNvSpPr>
          <p:nvPr>
            <p:ph type="body" idx="1"/>
          </p:nvPr>
        </p:nvSpPr>
        <p:spPr>
          <a:xfrm>
            <a:off x="179512" y="1944216"/>
            <a:ext cx="8784976" cy="4913784"/>
          </a:xfrm>
        </p:spPr>
        <p:txBody>
          <a:bodyPr/>
          <a:lstStyle/>
          <a:p>
            <a:pPr marL="88900" indent="-88900" algn="just" rtl="1">
              <a:buFont typeface="Arial" pitchFamily="34" charset="0"/>
              <a:buChar char="•"/>
            </a:pPr>
            <a:r>
              <a:rPr lang="fa-IR" sz="2900" dirty="0" smtClean="0">
                <a:solidFill>
                  <a:schemeClr val="bg1">
                    <a:lumMod val="95000"/>
                  </a:schemeClr>
                </a:solidFill>
                <a:cs typeface="B Mitra" pitchFamily="2" charset="-78"/>
              </a:rPr>
              <a:t> آموزش شغلی (در بخش دولتی و خصوصی) یکی از کلیدی‌ترین مسائل توسعه مالزی است که در گذشته مورد توجه نبوده است.</a:t>
            </a:r>
          </a:p>
          <a:p>
            <a:pPr marL="88900" indent="-88900" algn="just" rtl="1">
              <a:buFont typeface="Arial" pitchFamily="34" charset="0"/>
              <a:buChar char="•"/>
            </a:pPr>
            <a:r>
              <a:rPr lang="fa-IR" sz="2900" dirty="0" smtClean="0">
                <a:solidFill>
                  <a:schemeClr val="bg1">
                    <a:lumMod val="95000"/>
                  </a:schemeClr>
                </a:solidFill>
                <a:cs typeface="B Mitra" pitchFamily="2" charset="-78"/>
              </a:rPr>
              <a:t> اواخر دهه 80 نقطه عطفی در این موضوع است. به واسطه‌ی سرمایه‌گذاری خارجی و با هدف تبدیل بخش تولیدی به به بخش نوآور (افزایش تولید و بقاء در شرایط رقابتی) آموزش کارکنان در دستور کار قرار گرفت.</a:t>
            </a:r>
          </a:p>
          <a:p>
            <a:pPr marL="88900" indent="-88900" algn="just" rtl="1">
              <a:buFont typeface="Arial" pitchFamily="34" charset="0"/>
              <a:buChar char="•"/>
            </a:pPr>
            <a:r>
              <a:rPr lang="fa-IR" sz="2900" dirty="0" smtClean="0">
                <a:solidFill>
                  <a:schemeClr val="bg1">
                    <a:lumMod val="95000"/>
                  </a:schemeClr>
                </a:solidFill>
                <a:cs typeface="B Mitra" pitchFamily="2" charset="-78"/>
              </a:rPr>
              <a:t> در گذشته نیروها برای آموزش به خارج مالزی اعزام می‌شدند اما در حال حاضر هم خود مدرسان خارجی و هم مدرسان داخلی در دانشگاه‌های این کشور تدریس دارند.</a:t>
            </a:r>
          </a:p>
          <a:p>
            <a:pPr marL="88900" indent="-88900" algn="just" rtl="1">
              <a:buFont typeface="Arial" pitchFamily="34" charset="0"/>
              <a:buChar char="•"/>
            </a:pPr>
            <a:r>
              <a:rPr lang="fa-IR" sz="2900" dirty="0" smtClean="0">
                <a:solidFill>
                  <a:schemeClr val="bg1">
                    <a:lumMod val="95000"/>
                  </a:schemeClr>
                </a:solidFill>
                <a:cs typeface="B Mitra" pitchFamily="2" charset="-78"/>
              </a:rPr>
              <a:t> در حال حاضر در مالزی آموزش رايگان است و وزارت آموزش و پرورش مسئول آموزش از سطح ابتدايی تا عالی می باشد. ضمنا نرخ باسوادی در اين کشور %93 اعلام شده است.</a:t>
            </a:r>
          </a:p>
        </p:txBody>
      </p:sp>
    </p:spTree>
  </p:cSld>
  <p:clrMapOvr>
    <a:masterClrMapping/>
  </p:clrMapOvr>
  <p:transition>
    <p:dissolv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67544" y="548680"/>
            <a:ext cx="8229600" cy="927571"/>
          </a:xfrm>
        </p:spPr>
        <p:txBody>
          <a:bodyPr/>
          <a:lstStyle/>
          <a:p>
            <a:pPr rtl="1" eaLnBrk="1" hangingPunct="1"/>
            <a:r>
              <a:rPr lang="fa-IR" sz="3200" dirty="0" smtClean="0">
                <a:solidFill>
                  <a:schemeClr val="tx2"/>
                </a:solidFill>
                <a:cs typeface="A Sina-PC" pitchFamily="2" charset="-78"/>
              </a:rPr>
              <a:t>سرمایه‌گذاری خارجی</a:t>
            </a:r>
            <a:endParaRPr lang="en-US" sz="3200" dirty="0" smtClean="0">
              <a:cs typeface="A Sina-PC" pitchFamily="2" charset="-78"/>
            </a:endParaRPr>
          </a:p>
        </p:txBody>
      </p:sp>
      <p:sp>
        <p:nvSpPr>
          <p:cNvPr id="3075" name="Rectangle 3"/>
          <p:cNvSpPr>
            <a:spLocks noGrp="1" noChangeArrowheads="1"/>
          </p:cNvSpPr>
          <p:nvPr>
            <p:ph type="body" idx="1"/>
          </p:nvPr>
        </p:nvSpPr>
        <p:spPr>
          <a:xfrm>
            <a:off x="179512" y="1944216"/>
            <a:ext cx="8712968" cy="4913784"/>
          </a:xfrm>
        </p:spPr>
        <p:txBody>
          <a:bodyPr/>
          <a:lstStyle/>
          <a:p>
            <a:pPr marL="174625" indent="-174625" algn="just" rtl="1"/>
            <a:r>
              <a:rPr lang="fa-IR" sz="2800" dirty="0" smtClean="0">
                <a:solidFill>
                  <a:schemeClr val="bg1">
                    <a:lumMod val="95000"/>
                  </a:schemeClr>
                </a:solidFill>
                <a:cs typeface="B Mitra" pitchFamily="2" charset="-78"/>
              </a:rPr>
              <a:t>از مهم‌ترین بخش‌های اقتصادی در مالزی، سرمایه‌گذاری مستقیم خارجی و سرمایه‌گذاران خارجی مهم‌ترین عامل محرک اقتصادی مالزی است.</a:t>
            </a:r>
          </a:p>
          <a:p>
            <a:pPr marL="174625" indent="-174625" algn="just" rtl="1"/>
            <a:r>
              <a:rPr lang="fa-IR" sz="2800" dirty="0" smtClean="0">
                <a:solidFill>
                  <a:schemeClr val="bg1">
                    <a:lumMod val="95000"/>
                  </a:schemeClr>
                </a:solidFill>
                <a:cs typeface="B Mitra" pitchFamily="2" charset="-78"/>
              </a:rPr>
              <a:t>مالزی در دو دهه گذشته بالاترین‌نرخ جذب سرمایه‌گذاری سرمایه‌گذاران خارجی را نسبت به دیگر کشورهای منطقه، از آن خود کرده است.</a:t>
            </a:r>
          </a:p>
          <a:p>
            <a:pPr marL="174625" indent="-174625" algn="just" rtl="1"/>
            <a:r>
              <a:rPr lang="fa-IR" sz="2800" dirty="0" smtClean="0">
                <a:solidFill>
                  <a:schemeClr val="bg1">
                    <a:lumMod val="95000"/>
                  </a:schemeClr>
                </a:solidFill>
                <a:cs typeface="B Mitra" pitchFamily="2" charset="-78"/>
              </a:rPr>
              <a:t>پس از درگیری‌های سال 1969 میلادی، دولت به منظور توسعه پر شتاب کشور همراه با زدودن فقر و بیکاری، به جریان‌های سرمایه‌گذاری و به ویژه سرمایه‌گذاری مستقیم خارجی بسیار توجه کرد و در این راه، امتیازات و معافیت‌های قابل ملاحظه‌ای ارائه داد.</a:t>
            </a:r>
          </a:p>
          <a:p>
            <a:pPr marL="174625" indent="-174625" algn="just" rtl="1"/>
            <a:r>
              <a:rPr lang="fa-IR" sz="2800" dirty="0" smtClean="0">
                <a:solidFill>
                  <a:schemeClr val="bg1">
                    <a:lumMod val="95000"/>
                  </a:schemeClr>
                </a:solidFill>
                <a:cs typeface="B Mitra" pitchFamily="2" charset="-78"/>
              </a:rPr>
              <a:t>سرمایه‌گذاری مستقیم خارجی همچنین موجب ساده شدن فرآیند ورود به بازارهای تازه شد زیرا در اکثر موارد، بازاریابی برای تولیدات خطوط جدید تولید در مالزی، در شبکه جهانی تولید شرکت‌های سرمایه‌گذار ادغام شده است.</a:t>
            </a:r>
          </a:p>
        </p:txBody>
      </p:sp>
    </p:spTree>
  </p:cSld>
  <p:clrMapOvr>
    <a:masterClrMapping/>
  </p:clrMapOvr>
  <p:transition>
    <p:dissolv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67544" y="548680"/>
            <a:ext cx="8229600" cy="927571"/>
          </a:xfrm>
        </p:spPr>
        <p:txBody>
          <a:bodyPr/>
          <a:lstStyle/>
          <a:p>
            <a:pPr rtl="1" eaLnBrk="1" hangingPunct="1"/>
            <a:r>
              <a:rPr lang="fa-IR" sz="2800" dirty="0" smtClean="0">
                <a:solidFill>
                  <a:schemeClr val="tx2"/>
                </a:solidFill>
                <a:cs typeface="A Sina-PC" pitchFamily="2" charset="-78"/>
              </a:rPr>
              <a:t>                                 دلایل تمایل سرمایه‌گذان خارجی به مالزی</a:t>
            </a:r>
            <a:endParaRPr lang="en-US" sz="2800" dirty="0" smtClean="0">
              <a:cs typeface="A Sina-PC" pitchFamily="2" charset="-78"/>
            </a:endParaRPr>
          </a:p>
        </p:txBody>
      </p:sp>
      <p:sp>
        <p:nvSpPr>
          <p:cNvPr id="3075" name="Rectangle 3"/>
          <p:cNvSpPr>
            <a:spLocks noGrp="1" noChangeArrowheads="1"/>
          </p:cNvSpPr>
          <p:nvPr>
            <p:ph type="body" idx="1"/>
          </p:nvPr>
        </p:nvSpPr>
        <p:spPr>
          <a:xfrm>
            <a:off x="107504" y="1971600"/>
            <a:ext cx="8856984" cy="4697760"/>
          </a:xfrm>
        </p:spPr>
        <p:txBody>
          <a:bodyPr/>
          <a:lstStyle/>
          <a:p>
            <a:pPr marL="93663" indent="-93663" algn="just" rtl="1"/>
            <a:r>
              <a:rPr lang="fa-IR" sz="2600" dirty="0" smtClean="0">
                <a:solidFill>
                  <a:schemeClr val="bg1">
                    <a:lumMod val="95000"/>
                  </a:schemeClr>
                </a:solidFill>
                <a:cs typeface="B Mitra" pitchFamily="2" charset="-78"/>
              </a:rPr>
              <a:t>اکنون بیش از سه هزار شرکت خارجی در مالزی فعالیت می‌کنند که از بیش از 40 کشور هستند.</a:t>
            </a:r>
          </a:p>
          <a:p>
            <a:pPr marL="93663" indent="-93663" algn="just" rtl="1"/>
            <a:r>
              <a:rPr lang="fa-IR" sz="2600" dirty="0" smtClean="0">
                <a:solidFill>
                  <a:schemeClr val="bg1">
                    <a:lumMod val="95000"/>
                  </a:schemeClr>
                </a:solidFill>
                <a:cs typeface="B Mitra" pitchFamily="2" charset="-78"/>
              </a:rPr>
              <a:t>یکی از انگیزه‌های سرمایه‌گذاران خارجی در مالزی، پایین بودن هزینه‌های داخلی از جمله هزینه‌های نیروی کار است و در این راستا، دولت مبارزه علیه تورم را پیگیری می‌کند.</a:t>
            </a:r>
          </a:p>
          <a:p>
            <a:pPr marL="93663" indent="-93663" algn="just" rtl="1"/>
            <a:r>
              <a:rPr lang="fa-IR" sz="2600" dirty="0" smtClean="0">
                <a:solidFill>
                  <a:schemeClr val="bg1">
                    <a:lumMod val="95000"/>
                  </a:schemeClr>
                </a:solidFill>
                <a:cs typeface="B Mitra" pitchFamily="2" charset="-78"/>
              </a:rPr>
              <a:t>در اوایل دهه‌ی 1990 بازار بورس سهام کوالالامپور هدفی طبیعی برای مدیران خارجی سرمایه بود که مایل بودند در بازارهای نوپا، سهام خریداری کنند، زیرا مالزی از ثبات سیاسی، پول ملی نیرومند و شالوده‌های استوار اقتصادی همچون بدهی‌های اندک، رشد شتابان و تورم متوسط و پایین برخوردار بود.</a:t>
            </a:r>
          </a:p>
          <a:p>
            <a:pPr marL="93663" indent="-93663" algn="just" rtl="1"/>
            <a:r>
              <a:rPr lang="fa-IR" sz="2600" dirty="0" smtClean="0">
                <a:solidFill>
                  <a:schemeClr val="bg1">
                    <a:lumMod val="95000"/>
                  </a:schemeClr>
                </a:solidFill>
                <a:cs typeface="B Mitra" pitchFamily="2" charset="-78"/>
              </a:rPr>
              <a:t>علاوه بر این‌ها، زیر بنای نسبتاً توسعه یافته و نیروی کار تحصیل‌کرده مالزی نیز در جلب سرمایه‌گذاری مستقیم خارجی به این کشور مؤثر بود؛ این امر موجب کاهش نیاز به وام گرفتن از خارج شد و دیگر برای تأمین اعتبارات سرمایه‌گذاری، نیاز چندانی به پس‌اندازهای داخلی نیست.</a:t>
            </a:r>
          </a:p>
        </p:txBody>
      </p:sp>
    </p:spTree>
  </p:cSld>
  <p:clrMapOvr>
    <a:masterClrMapping/>
  </p:clrMapOvr>
  <p:transition>
    <p:dissolv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67544" y="548680"/>
            <a:ext cx="8229600" cy="927571"/>
          </a:xfrm>
        </p:spPr>
        <p:txBody>
          <a:bodyPr/>
          <a:lstStyle/>
          <a:p>
            <a:pPr rtl="1" eaLnBrk="1" hangingPunct="1"/>
            <a:r>
              <a:rPr lang="fa-IR" sz="3200" dirty="0" smtClean="0">
                <a:solidFill>
                  <a:schemeClr val="tx2"/>
                </a:solidFill>
                <a:cs typeface="A Sina-PC" pitchFamily="2" charset="-78"/>
              </a:rPr>
              <a:t>خصوصی‌سازی</a:t>
            </a:r>
            <a:endParaRPr lang="en-US" sz="3200" dirty="0" smtClean="0">
              <a:cs typeface="A Sina-PC" pitchFamily="2" charset="-78"/>
            </a:endParaRPr>
          </a:p>
        </p:txBody>
      </p:sp>
      <p:sp>
        <p:nvSpPr>
          <p:cNvPr id="3075" name="Rectangle 3"/>
          <p:cNvSpPr>
            <a:spLocks noGrp="1" noChangeArrowheads="1"/>
          </p:cNvSpPr>
          <p:nvPr>
            <p:ph type="body" idx="1"/>
          </p:nvPr>
        </p:nvSpPr>
        <p:spPr>
          <a:xfrm>
            <a:off x="179512" y="1988840"/>
            <a:ext cx="8712968" cy="4680520"/>
          </a:xfrm>
        </p:spPr>
        <p:txBody>
          <a:bodyPr/>
          <a:lstStyle/>
          <a:p>
            <a:pPr marL="174625" indent="-174625" algn="just" rtl="1">
              <a:buFont typeface="Arial" pitchFamily="34" charset="0"/>
              <a:buChar char="•"/>
            </a:pPr>
            <a:r>
              <a:rPr lang="fa-IR" sz="2400" dirty="0" smtClean="0">
                <a:solidFill>
                  <a:schemeClr val="bg1">
                    <a:lumMod val="95000"/>
                  </a:schemeClr>
                </a:solidFill>
                <a:cs typeface="2  Nazanin" pitchFamily="2" charset="-78"/>
              </a:rPr>
              <a:t>خصوصی‌سازی در مالزی در اواسط دهه 1980 آغاز شد و انگیزه مهم آن، کاهش هزینه‌های سنگین دولتی و بدهی‌های دولت بود.</a:t>
            </a:r>
          </a:p>
          <a:p>
            <a:pPr marL="174625" indent="-174625" algn="just" rtl="1">
              <a:buFont typeface="Arial" pitchFamily="34" charset="0"/>
              <a:buChar char="•"/>
            </a:pPr>
            <a:r>
              <a:rPr lang="fa-IR" sz="2400" dirty="0" smtClean="0">
                <a:solidFill>
                  <a:schemeClr val="bg1">
                    <a:lumMod val="95000"/>
                  </a:schemeClr>
                </a:solidFill>
                <a:cs typeface="2  Nazanin" pitchFamily="2" charset="-78"/>
              </a:rPr>
              <a:t>دولت مالزی، سالانه در حدود 24 میلیارد دلار به سبب خصوصی‌سازی، پس‌انداز می‌کند. (پس‌اندازها در اثر افزایش مالیات یا کندشدن توسعه کشور پدید نمی‌آید)</a:t>
            </a:r>
          </a:p>
          <a:p>
            <a:pPr marL="174625" indent="-174625" algn="just" rtl="1">
              <a:buFont typeface="Arial" pitchFamily="34" charset="0"/>
              <a:buChar char="•"/>
            </a:pPr>
            <a:r>
              <a:rPr lang="fa-IR" sz="2400" dirty="0" smtClean="0">
                <a:solidFill>
                  <a:schemeClr val="bg1">
                    <a:lumMod val="95000"/>
                  </a:schemeClr>
                </a:solidFill>
                <a:cs typeface="2  Nazanin" pitchFamily="2" charset="-78"/>
              </a:rPr>
              <a:t>دولت مالزی هم بیش از 2 میلیارد دلار در سال، از بابت پرداخت حقوق‌ها و مستمری‌ها صرفه‌جویی داشته است.</a:t>
            </a:r>
          </a:p>
          <a:p>
            <a:pPr marL="174625" indent="-174625" algn="just" rtl="1">
              <a:buFont typeface="Arial" pitchFamily="34" charset="0"/>
              <a:buChar char="•"/>
            </a:pPr>
            <a:r>
              <a:rPr lang="fa-IR" sz="2400" dirty="0" smtClean="0">
                <a:solidFill>
                  <a:schemeClr val="bg1">
                    <a:lumMod val="95000"/>
                  </a:schemeClr>
                </a:solidFill>
                <a:cs typeface="2  Nazanin" pitchFamily="2" charset="-78"/>
              </a:rPr>
              <a:t>علاوه بر این، تصمیم دولت مبنی بر واگذاری سازمان‌ها و بنگاه‌های تولیدی و خدمات دولتی به بخش خصوصی، تأثیر عظیمی بر رشد و کارآیی اقتصادی داشته و هیچ نوع بیکاری قابل توجهی هم به بار نیاورده است.</a:t>
            </a:r>
          </a:p>
          <a:p>
            <a:pPr marL="174625" indent="-174625" algn="just" rtl="1">
              <a:buFont typeface="Arial" pitchFamily="34" charset="0"/>
              <a:buChar char="•"/>
            </a:pPr>
            <a:r>
              <a:rPr lang="fa-IR" sz="2400" dirty="0" smtClean="0">
                <a:solidFill>
                  <a:schemeClr val="bg1">
                    <a:lumMod val="95000"/>
                  </a:schemeClr>
                </a:solidFill>
                <a:cs typeface="2  Nazanin" pitchFamily="2" charset="-78"/>
              </a:rPr>
              <a:t>معمار خصوصی‌سازی در مالزی، ماهاتیر محمد بوده است. زمامداران پیش از او بر این اعتقاد پای می‌فشردند که منافع اقتصاد ملی کشور، به ویژه منافع گروه‌های قومی مالایایی، فقط زیر نظارت دولت محفوظ خواهد ماند.</a:t>
            </a:r>
          </a:p>
          <a:p>
            <a:pPr algn="just" rtl="1">
              <a:buNone/>
            </a:pPr>
            <a:endParaRPr lang="fa-IR" sz="2400" dirty="0" smtClean="0">
              <a:solidFill>
                <a:schemeClr val="bg1">
                  <a:lumMod val="95000"/>
                </a:schemeClr>
              </a:solidFill>
              <a:cs typeface="2  Nazanin" pitchFamily="2" charset="-78"/>
            </a:endParaRPr>
          </a:p>
        </p:txBody>
      </p:sp>
    </p:spTree>
  </p:cSld>
  <p:clrMapOvr>
    <a:masterClrMapping/>
  </p:clrMapOvr>
  <p:transition>
    <p:dissolv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67544" y="548680"/>
            <a:ext cx="8229600" cy="927571"/>
          </a:xfrm>
        </p:spPr>
        <p:txBody>
          <a:bodyPr/>
          <a:lstStyle/>
          <a:p>
            <a:pPr rtl="1" eaLnBrk="1" hangingPunct="1"/>
            <a:r>
              <a:rPr lang="fa-IR" sz="2800" dirty="0" smtClean="0">
                <a:solidFill>
                  <a:schemeClr val="tx2"/>
                </a:solidFill>
                <a:cs typeface="A Sina-PC" pitchFamily="2" charset="-78"/>
              </a:rPr>
              <a:t>روش‌های خصوصی‌سازی در مالزی</a:t>
            </a:r>
            <a:endParaRPr lang="en-US" sz="2800" dirty="0" smtClean="0">
              <a:cs typeface="A Sina-PC" pitchFamily="2" charset="-78"/>
            </a:endParaRPr>
          </a:p>
        </p:txBody>
      </p:sp>
      <p:sp>
        <p:nvSpPr>
          <p:cNvPr id="3075" name="Rectangle 3"/>
          <p:cNvSpPr>
            <a:spLocks noGrp="1" noChangeArrowheads="1"/>
          </p:cNvSpPr>
          <p:nvPr>
            <p:ph type="body" idx="1"/>
          </p:nvPr>
        </p:nvSpPr>
        <p:spPr>
          <a:xfrm>
            <a:off x="179512" y="1916832"/>
            <a:ext cx="8712968" cy="4752528"/>
          </a:xfrm>
        </p:spPr>
        <p:txBody>
          <a:bodyPr/>
          <a:lstStyle/>
          <a:p>
            <a:pPr marL="174625" indent="-174625" algn="just" rtl="1">
              <a:buNone/>
            </a:pPr>
            <a:r>
              <a:rPr lang="fa-IR" dirty="0" smtClean="0">
                <a:solidFill>
                  <a:schemeClr val="bg1">
                    <a:lumMod val="95000"/>
                  </a:schemeClr>
                </a:solidFill>
                <a:cs typeface="2  Nazanin" pitchFamily="2" charset="-78"/>
              </a:rPr>
              <a:t>1- واگذاری سهام دولتی به بخش خصوصی شامل انتقال سرمایه، نیروی انسانی و مدیریت.</a:t>
            </a:r>
          </a:p>
          <a:p>
            <a:pPr marL="174625" indent="-174625" algn="just" rtl="1">
              <a:buNone/>
            </a:pPr>
            <a:r>
              <a:rPr lang="fa-IR" dirty="0" smtClean="0">
                <a:solidFill>
                  <a:schemeClr val="bg1">
                    <a:lumMod val="95000"/>
                  </a:schemeClr>
                </a:solidFill>
                <a:cs typeface="2  Nazanin" pitchFamily="2" charset="-78"/>
              </a:rPr>
              <a:t>2- فروش سرمایه که این هم می‌توانست شامل جابه‌جا نمودن سرمایه، نیروی انسانی و مدیریت باشد.</a:t>
            </a:r>
          </a:p>
          <a:p>
            <a:pPr marL="174625" indent="-174625" algn="just" rtl="1">
              <a:buNone/>
            </a:pPr>
            <a:r>
              <a:rPr lang="fa-IR" dirty="0" smtClean="0">
                <a:solidFill>
                  <a:schemeClr val="bg1">
                    <a:lumMod val="95000"/>
                  </a:schemeClr>
                </a:solidFill>
                <a:cs typeface="2  Nazanin" pitchFamily="2" charset="-78"/>
              </a:rPr>
              <a:t>3- اجاره اموال دولتی که به اجاره‌کننده اجازه داده می‌شد؛ برای موارد مشخص با اجازه معین، از اموال دولتی برای مدت زمان محدود بهره‌برداری نماید.</a:t>
            </a:r>
          </a:p>
          <a:p>
            <a:pPr marL="174625" indent="-174625" algn="just" rtl="1">
              <a:buNone/>
            </a:pPr>
            <a:r>
              <a:rPr lang="fa-IR" sz="2400" dirty="0" smtClean="0">
                <a:solidFill>
                  <a:schemeClr val="bg1">
                    <a:lumMod val="95000"/>
                  </a:schemeClr>
                </a:solidFill>
                <a:cs typeface="2  Nazanin" pitchFamily="2" charset="-78"/>
              </a:rPr>
              <a:t>روش سوم این به دو دلیل: یکی به خاطر استراتژیک بودن برخی منابع و دوم به دلیل هزینه بالای آن برای بخش خصوصی که توان تحمل آن را ندارد(مانند بنادر، فرودگاه‌ها یا مؤسسات آموزشی و بزرگراه‌ها) انجام می‌شد.</a:t>
            </a:r>
          </a:p>
        </p:txBody>
      </p:sp>
    </p:spTree>
  </p:cSld>
  <p:clrMapOvr>
    <a:masterClrMapping/>
  </p:clrMapOvr>
  <p:transition>
    <p:dissolv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lum bright="10000"/>
          </a:blip>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67544" y="548680"/>
            <a:ext cx="8229600" cy="927571"/>
          </a:xfrm>
        </p:spPr>
        <p:txBody>
          <a:bodyPr/>
          <a:lstStyle/>
          <a:p>
            <a:pPr rtl="1" eaLnBrk="1" hangingPunct="1"/>
            <a:r>
              <a:rPr lang="fa-IR" sz="3200" dirty="0" smtClean="0">
                <a:solidFill>
                  <a:schemeClr val="tx2"/>
                </a:solidFill>
                <a:cs typeface="A Sina-PC" pitchFamily="2" charset="-78"/>
              </a:rPr>
              <a:t>                                             برنامه‌های توسعه در مالزی</a:t>
            </a:r>
            <a:endParaRPr lang="en-US" sz="3200" dirty="0" smtClean="0">
              <a:cs typeface="A Sina-PC" pitchFamily="2" charset="-78"/>
            </a:endParaRPr>
          </a:p>
        </p:txBody>
      </p:sp>
      <p:sp>
        <p:nvSpPr>
          <p:cNvPr id="3075" name="Rectangle 3"/>
          <p:cNvSpPr>
            <a:spLocks noGrp="1" noChangeArrowheads="1"/>
          </p:cNvSpPr>
          <p:nvPr>
            <p:ph type="body" idx="1"/>
          </p:nvPr>
        </p:nvSpPr>
        <p:spPr>
          <a:xfrm>
            <a:off x="179512" y="1988840"/>
            <a:ext cx="8712968" cy="4680520"/>
          </a:xfrm>
        </p:spPr>
        <p:txBody>
          <a:bodyPr/>
          <a:lstStyle/>
          <a:p>
            <a:pPr marL="174625" indent="-174625" algn="just" rtl="1">
              <a:buNone/>
            </a:pPr>
            <a:r>
              <a:rPr lang="fa-IR" sz="2600" dirty="0" smtClean="0">
                <a:solidFill>
                  <a:schemeClr val="bg1">
                    <a:lumMod val="95000"/>
                  </a:schemeClr>
                </a:solidFill>
                <a:cs typeface="B Roya" pitchFamily="2" charset="-78"/>
              </a:rPr>
              <a:t>	از سال 1970 تلاش شد تا هم زیر ساخت‌های فیزیکی و هم زیرساخت‌های اجتماعی ایجاد شوند. همچنین سیاست‌ها در جهت افزایش تولید هدایت شد. علاوه بر این،‌ اقدامات اندکی در جهت تشویق فعالیت‌های صنعتی برای تولید کالاهای سبک برای کاهش واردات و اشتغال‌زایی صورت گرفت. پس از این دوره، در مالزی از چهار ابزار برنامه‌ریزی استفاده شد که هر یک دارای افق متفاوتی بودند. این چهار ابزار عبارت‌اند از:</a:t>
            </a:r>
          </a:p>
          <a:p>
            <a:pPr indent="195263" algn="just" rtl="1">
              <a:buNone/>
            </a:pPr>
            <a:r>
              <a:rPr lang="fa-IR" sz="2600" dirty="0" smtClean="0">
                <a:solidFill>
                  <a:schemeClr val="bg1">
                    <a:lumMod val="95000"/>
                  </a:schemeClr>
                </a:solidFill>
                <a:cs typeface="B Roya" pitchFamily="2" charset="-78"/>
              </a:rPr>
              <a:t> 1- برنامه چشم انداز، که جنبه دراز مدت دارد</a:t>
            </a:r>
          </a:p>
          <a:p>
            <a:pPr indent="195263" algn="just" rtl="1">
              <a:buNone/>
            </a:pPr>
            <a:r>
              <a:rPr lang="fa-IR" sz="2600" dirty="0" smtClean="0">
                <a:solidFill>
                  <a:schemeClr val="bg1">
                    <a:lumMod val="95000"/>
                  </a:schemeClr>
                </a:solidFill>
                <a:cs typeface="B Roya" pitchFamily="2" charset="-78"/>
              </a:rPr>
              <a:t>2- برنامه پنج ساله توسعه، که برنامه‌ای میان‌مدت به شمار می‌رود</a:t>
            </a:r>
          </a:p>
          <a:p>
            <a:pPr indent="195263" algn="just" rtl="1">
              <a:buNone/>
            </a:pPr>
            <a:r>
              <a:rPr lang="fa-IR" sz="2600" dirty="0" smtClean="0">
                <a:solidFill>
                  <a:schemeClr val="bg1">
                    <a:lumMod val="95000"/>
                  </a:schemeClr>
                </a:solidFill>
                <a:cs typeface="B Roya" pitchFamily="2" charset="-78"/>
              </a:rPr>
              <a:t>3- ارزیابی نیمه اول برنامه پنج ساله</a:t>
            </a:r>
          </a:p>
          <a:p>
            <a:pPr indent="195263" algn="just" rtl="1">
              <a:buNone/>
            </a:pPr>
            <a:r>
              <a:rPr lang="fa-IR" sz="2600" dirty="0" smtClean="0">
                <a:solidFill>
                  <a:schemeClr val="bg1">
                    <a:lumMod val="95000"/>
                  </a:schemeClr>
                </a:solidFill>
                <a:cs typeface="B Roya" pitchFamily="2" charset="-78"/>
              </a:rPr>
              <a:t>4- بودجه سالانه</a:t>
            </a:r>
          </a:p>
        </p:txBody>
      </p:sp>
    </p:spTree>
  </p:cSld>
  <p:clrMapOvr>
    <a:masterClrMapping/>
  </p:clrMapOvr>
  <p:transition>
    <p:dissolv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lum bright="10000"/>
          </a:blip>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67544" y="548680"/>
            <a:ext cx="8229600" cy="927571"/>
          </a:xfrm>
        </p:spPr>
        <p:txBody>
          <a:bodyPr/>
          <a:lstStyle/>
          <a:p>
            <a:pPr rtl="1" eaLnBrk="1" hangingPunct="1"/>
            <a:r>
              <a:rPr lang="fa-IR" sz="2800" b="1" kern="1200" dirty="0" smtClean="0">
                <a:solidFill>
                  <a:schemeClr val="tx1"/>
                </a:solidFill>
                <a:cs typeface="A Sina-PC" pitchFamily="2" charset="-78"/>
              </a:rPr>
              <a:t>                نمودار مستندات و افق زماني برنامه‌ريزي</a:t>
            </a:r>
            <a:endParaRPr lang="en-US" sz="2800" dirty="0" smtClean="0">
              <a:solidFill>
                <a:schemeClr val="tx1"/>
              </a:solidFill>
              <a:cs typeface="A Sina-PC" pitchFamily="2" charset="-78"/>
            </a:endParaRPr>
          </a:p>
        </p:txBody>
      </p:sp>
      <p:pic>
        <p:nvPicPr>
          <p:cNvPr id="4" name="Picture 2" descr="I:\Documents\PdfGrabber\malizi top_PAGE23-1-2.tif"/>
          <p:cNvPicPr>
            <a:picLocks noChangeAspect="1" noChangeArrowheads="1"/>
          </p:cNvPicPr>
          <p:nvPr/>
        </p:nvPicPr>
        <p:blipFill>
          <a:blip r:embed="rId3" cstate="print"/>
          <a:srcRect/>
          <a:stretch>
            <a:fillRect/>
          </a:stretch>
        </p:blipFill>
        <p:spPr bwMode="auto">
          <a:xfrm>
            <a:off x="0" y="2051521"/>
            <a:ext cx="9144000" cy="4545831"/>
          </a:xfrm>
          <a:prstGeom prst="rect">
            <a:avLst/>
          </a:prstGeom>
          <a:noFill/>
          <a:ln w="9525">
            <a:noFill/>
            <a:miter lim="800000"/>
            <a:headEnd/>
            <a:tailEnd/>
          </a:ln>
        </p:spPr>
      </p:pic>
    </p:spTree>
  </p:cSld>
  <p:clrMapOvr>
    <a:masterClrMapping/>
  </p:clrMapOvr>
  <p:transition>
    <p:dissolv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lum bright="10000"/>
          </a:blip>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67544" y="548680"/>
            <a:ext cx="8229600" cy="927571"/>
          </a:xfrm>
        </p:spPr>
        <p:txBody>
          <a:bodyPr/>
          <a:lstStyle/>
          <a:p>
            <a:pPr rtl="1" eaLnBrk="1" hangingPunct="1"/>
            <a:r>
              <a:rPr lang="fa-IR" sz="3200" dirty="0" smtClean="0">
                <a:solidFill>
                  <a:schemeClr val="tx2"/>
                </a:solidFill>
                <a:cs typeface="A Sina-PC" pitchFamily="2" charset="-78"/>
              </a:rPr>
              <a:t>                            برنامه بلندمدت اول توسعه در مالزی</a:t>
            </a:r>
            <a:endParaRPr lang="en-US" sz="3200" dirty="0" smtClean="0">
              <a:cs typeface="A Sina-PC" pitchFamily="2" charset="-78"/>
            </a:endParaRPr>
          </a:p>
        </p:txBody>
      </p:sp>
      <p:sp>
        <p:nvSpPr>
          <p:cNvPr id="3075" name="Rectangle 3"/>
          <p:cNvSpPr>
            <a:spLocks noGrp="1" noChangeArrowheads="1"/>
          </p:cNvSpPr>
          <p:nvPr>
            <p:ph type="body" idx="1"/>
          </p:nvPr>
        </p:nvSpPr>
        <p:spPr>
          <a:xfrm>
            <a:off x="179512" y="1916832"/>
            <a:ext cx="8712968" cy="4941168"/>
          </a:xfrm>
        </p:spPr>
        <p:txBody>
          <a:bodyPr/>
          <a:lstStyle/>
          <a:p>
            <a:pPr algn="just" rtl="1">
              <a:buNone/>
            </a:pPr>
            <a:r>
              <a:rPr lang="fa-IR" sz="3100" dirty="0" smtClean="0">
                <a:solidFill>
                  <a:schemeClr val="bg1">
                    <a:lumMod val="95000"/>
                  </a:schemeClr>
                </a:solidFill>
                <a:cs typeface="B Mitra" pitchFamily="2" charset="-78"/>
              </a:rPr>
              <a:t>1- سیاست نوین اقتصادی طی سال‌های 1990-1970. هدف این سیاست، </a:t>
            </a:r>
            <a:r>
              <a:rPr lang="fa-IR" sz="3100" u="sng" dirty="0" smtClean="0">
                <a:solidFill>
                  <a:schemeClr val="bg1">
                    <a:lumMod val="95000"/>
                  </a:schemeClr>
                </a:solidFill>
                <a:cs typeface="B Mitra" pitchFamily="2" charset="-78"/>
              </a:rPr>
              <a:t>زدودن فقر</a:t>
            </a:r>
            <a:r>
              <a:rPr lang="fa-IR" sz="3100" dirty="0" smtClean="0">
                <a:solidFill>
                  <a:schemeClr val="bg1">
                    <a:lumMod val="95000"/>
                  </a:schemeClr>
                </a:solidFill>
                <a:cs typeface="B Mitra" pitchFamily="2" charset="-78"/>
              </a:rPr>
              <a:t>(به ویژه در مناطق روستایی)، </a:t>
            </a:r>
            <a:r>
              <a:rPr lang="fa-IR" sz="3100" u="sng" dirty="0" smtClean="0">
                <a:solidFill>
                  <a:schemeClr val="bg1">
                    <a:lumMod val="95000"/>
                  </a:schemeClr>
                </a:solidFill>
                <a:cs typeface="B Mitra" pitchFamily="2" charset="-78"/>
              </a:rPr>
              <a:t>هماهنگی اقتصادی میان اقوام</a:t>
            </a:r>
            <a:r>
              <a:rPr lang="fa-IR" sz="3100" dirty="0" smtClean="0">
                <a:solidFill>
                  <a:schemeClr val="bg1">
                    <a:lumMod val="95000"/>
                  </a:schemeClr>
                </a:solidFill>
                <a:cs typeface="B Mitra" pitchFamily="2" charset="-78"/>
              </a:rPr>
              <a:t>، توسعه اقتصادی بر اساس الگوی </a:t>
            </a:r>
            <a:r>
              <a:rPr lang="fa-IR" sz="3100" u="sng" dirty="0" smtClean="0">
                <a:solidFill>
                  <a:schemeClr val="bg1">
                    <a:lumMod val="95000"/>
                  </a:schemeClr>
                </a:solidFill>
                <a:cs typeface="B Mitra" pitchFamily="2" charset="-78"/>
              </a:rPr>
              <a:t>جایگزینی واردات و صنعتی </a:t>
            </a:r>
            <a:r>
              <a:rPr lang="fa-IR" sz="3100" dirty="0" smtClean="0">
                <a:solidFill>
                  <a:schemeClr val="bg1">
                    <a:lumMod val="95000"/>
                  </a:schemeClr>
                </a:solidFill>
                <a:cs typeface="B Mitra" pitchFamily="2" charset="-78"/>
              </a:rPr>
              <a:t>شدن در پنج سال آخر برنامه بود.</a:t>
            </a:r>
          </a:p>
          <a:p>
            <a:pPr algn="just" rtl="1">
              <a:buNone/>
            </a:pPr>
            <a:r>
              <a:rPr lang="fa-IR" sz="3100" dirty="0" smtClean="0">
                <a:solidFill>
                  <a:schemeClr val="bg1">
                    <a:lumMod val="95000"/>
                  </a:schemeClr>
                </a:solidFill>
                <a:cs typeface="B Mitra" pitchFamily="2" charset="-78"/>
              </a:rPr>
              <a:t>در سال 1976 پس از یک برنامه پنج ساله، میزان فقر از 49.3 درصد به 35.1 درصد کاهش یافت. برای دستیابی به اهداف این سیاست، بخش دولتی نقش محوری و فعال در اقتصاد ایفا می‌کرد، در حالی که بخش خصوصی تشویق شد تا به عنوان موتور رشد، ایفای نقش نماید. همچنین قرار بر این شد که تغییرات ساختاری در اقتصاد به وجود آید تا آسیب‌پذیری در برابر نوسانات خارجی کاهش یابد.</a:t>
            </a:r>
          </a:p>
        </p:txBody>
      </p:sp>
    </p:spTree>
  </p:cSld>
  <p:clrMapOvr>
    <a:masterClrMapping/>
  </p:clrMapOvr>
  <p:transition>
    <p:dissolv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lum bright="10000"/>
          </a:blip>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67544" y="548680"/>
            <a:ext cx="8229600" cy="927571"/>
          </a:xfrm>
        </p:spPr>
        <p:txBody>
          <a:bodyPr/>
          <a:lstStyle/>
          <a:p>
            <a:pPr rtl="1" eaLnBrk="1" hangingPunct="1"/>
            <a:r>
              <a:rPr lang="fa-IR" sz="3200" dirty="0" smtClean="0">
                <a:solidFill>
                  <a:schemeClr val="tx2"/>
                </a:solidFill>
                <a:cs typeface="A Sina-PC" pitchFamily="2" charset="-78"/>
              </a:rPr>
              <a:t>برنامه بلندمدت دوم توسعه در مالزی</a:t>
            </a:r>
            <a:endParaRPr lang="en-US" sz="3200" dirty="0" smtClean="0">
              <a:cs typeface="A Sina-PC" pitchFamily="2" charset="-78"/>
            </a:endParaRPr>
          </a:p>
        </p:txBody>
      </p:sp>
      <p:sp>
        <p:nvSpPr>
          <p:cNvPr id="3075" name="Rectangle 3"/>
          <p:cNvSpPr>
            <a:spLocks noGrp="1" noChangeArrowheads="1"/>
          </p:cNvSpPr>
          <p:nvPr>
            <p:ph type="body" idx="1"/>
          </p:nvPr>
        </p:nvSpPr>
        <p:spPr>
          <a:xfrm>
            <a:off x="179512" y="2636912"/>
            <a:ext cx="8712968" cy="3816424"/>
          </a:xfrm>
        </p:spPr>
        <p:txBody>
          <a:bodyPr/>
          <a:lstStyle/>
          <a:p>
            <a:pPr algn="just" rtl="1">
              <a:buNone/>
            </a:pPr>
            <a:r>
              <a:rPr lang="fa-IR" sz="3600" dirty="0" smtClean="0">
                <a:solidFill>
                  <a:schemeClr val="bg1">
                    <a:lumMod val="95000"/>
                  </a:schemeClr>
                </a:solidFill>
                <a:cs typeface="B Mitra" pitchFamily="2" charset="-78"/>
              </a:rPr>
              <a:t> 2- سیاست نوین توسعه 2000-1991: هدف این سیاست، </a:t>
            </a:r>
            <a:r>
              <a:rPr lang="fa-IR" sz="3600" u="sng" dirty="0" smtClean="0">
                <a:solidFill>
                  <a:schemeClr val="bg1">
                    <a:lumMod val="95000"/>
                  </a:schemeClr>
                </a:solidFill>
                <a:cs typeface="B Mitra" pitchFamily="2" charset="-78"/>
              </a:rPr>
              <a:t>سپردن 30 درصد از کل فعالیت‌های اقتصادی به بومیان و نیز شتاب‌بخشی به توسعه بود</a:t>
            </a:r>
            <a:r>
              <a:rPr lang="fa-IR" sz="3600" dirty="0" smtClean="0">
                <a:solidFill>
                  <a:schemeClr val="bg1">
                    <a:lumMod val="95000"/>
                  </a:schemeClr>
                </a:solidFill>
                <a:cs typeface="B Mitra" pitchFamily="2" charset="-78"/>
              </a:rPr>
              <a:t>. در این سیاست به جای تکیه بر فناوری کاربر، بر فناوری </a:t>
            </a:r>
            <a:r>
              <a:rPr lang="fa-IR" sz="3600" u="sng" dirty="0" smtClean="0">
                <a:solidFill>
                  <a:schemeClr val="bg1">
                    <a:lumMod val="95000"/>
                  </a:schemeClr>
                </a:solidFill>
                <a:cs typeface="B Mitra" pitchFamily="2" charset="-78"/>
              </a:rPr>
              <a:t>سرمایه‌بر</a:t>
            </a:r>
            <a:r>
              <a:rPr lang="fa-IR" sz="3600" dirty="0" smtClean="0">
                <a:solidFill>
                  <a:schemeClr val="bg1">
                    <a:lumMod val="95000"/>
                  </a:schemeClr>
                </a:solidFill>
                <a:cs typeface="B Mitra" pitchFamily="2" charset="-78"/>
              </a:rPr>
              <a:t> و ساخت کالا تأکید شد. همچنین از اهداف این سیاست، ایجاد زیر ساخت‌هایی برای رسیدن به افق 2020 بود.</a:t>
            </a:r>
          </a:p>
        </p:txBody>
      </p:sp>
    </p:spTree>
  </p:cSld>
  <p:clrMapOvr>
    <a:masterClrMapping/>
  </p:clrMapOvr>
  <p:transition>
    <p:dissolv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lum bright="10000"/>
          </a:blip>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67544" y="548680"/>
            <a:ext cx="8229600" cy="927571"/>
          </a:xfrm>
        </p:spPr>
        <p:txBody>
          <a:bodyPr/>
          <a:lstStyle/>
          <a:p>
            <a:pPr rtl="1" eaLnBrk="1" hangingPunct="1"/>
            <a:r>
              <a:rPr lang="fa-IR" sz="3200" dirty="0" smtClean="0">
                <a:solidFill>
                  <a:schemeClr val="tx2"/>
                </a:solidFill>
                <a:cs typeface="A Sina-PC" pitchFamily="2" charset="-78"/>
              </a:rPr>
              <a:t>برنامه بلندمدت سوم توسعه در مالزی</a:t>
            </a:r>
            <a:endParaRPr lang="en-US" sz="3200" dirty="0" smtClean="0">
              <a:cs typeface="A Sina-PC" pitchFamily="2" charset="-78"/>
            </a:endParaRPr>
          </a:p>
        </p:txBody>
      </p:sp>
      <p:sp>
        <p:nvSpPr>
          <p:cNvPr id="3075" name="Rectangle 3"/>
          <p:cNvSpPr>
            <a:spLocks noGrp="1" noChangeArrowheads="1"/>
          </p:cNvSpPr>
          <p:nvPr>
            <p:ph type="body" idx="1"/>
          </p:nvPr>
        </p:nvSpPr>
        <p:spPr>
          <a:xfrm>
            <a:off x="179512" y="2204864"/>
            <a:ext cx="8712968" cy="4320480"/>
          </a:xfrm>
        </p:spPr>
        <p:txBody>
          <a:bodyPr/>
          <a:lstStyle/>
          <a:p>
            <a:pPr algn="just" rtl="1">
              <a:buNone/>
            </a:pPr>
            <a:r>
              <a:rPr lang="fa-IR" dirty="0" smtClean="0">
                <a:solidFill>
                  <a:schemeClr val="bg1">
                    <a:lumMod val="95000"/>
                  </a:schemeClr>
                </a:solidFill>
                <a:cs typeface="B Mitra" pitchFamily="2" charset="-78"/>
              </a:rPr>
              <a:t>3- چشم انداز سی ساله یا چشم انداز 2020 طی سال‌های 2020-1991؛ بر اساس این برنامه، مالزی در سال 2020 به یک کشور صنعتی درجه یک در سطح جهان تبدیل می‌شود، یعنی کشوری کاملاً توسعه‌یافته از لحاظ اقتصادی، عدالت اجتماعی، ثبات سیاسی، نظام حکومتی، کیفیت زندگی، ارزش‌های اجتماعی و معنوی، غرور ملی و استواری. بنابراین، چشم انداز 2020 بر اساس «</a:t>
            </a:r>
            <a:r>
              <a:rPr lang="fa-IR" u="sng" dirty="0" smtClean="0">
                <a:solidFill>
                  <a:schemeClr val="bg1">
                    <a:lumMod val="95000"/>
                  </a:schemeClr>
                </a:solidFill>
                <a:cs typeface="B Mitra" pitchFamily="2" charset="-78"/>
              </a:rPr>
              <a:t>توسعه جامع</a:t>
            </a:r>
            <a:r>
              <a:rPr lang="fa-IR" dirty="0" smtClean="0">
                <a:solidFill>
                  <a:schemeClr val="bg1">
                    <a:lumMod val="95000"/>
                  </a:schemeClr>
                </a:solidFill>
                <a:cs typeface="B Mitra" pitchFamily="2" charset="-78"/>
              </a:rPr>
              <a:t>» بنا شد. بر اساس این شعار، دولت و کشور باید پایبند به توسعه انسانی جهت افزایش کیفیت و استانداردهای زندگی مردم تا سطح ملت‌های توسعه یافته باشند.</a:t>
            </a:r>
          </a:p>
        </p:txBody>
      </p:sp>
    </p:spTree>
  </p:cSld>
  <p:clrMapOvr>
    <a:masterClrMapping/>
  </p:clrMapOvr>
  <p:transition>
    <p:dissolv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lum bright="10000"/>
          </a:blip>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67544" y="548680"/>
            <a:ext cx="8229600" cy="927571"/>
          </a:xfrm>
        </p:spPr>
        <p:txBody>
          <a:bodyPr/>
          <a:lstStyle/>
          <a:p>
            <a:pPr rtl="1" eaLnBrk="1" hangingPunct="1"/>
            <a:r>
              <a:rPr lang="fa-IR" sz="3200" dirty="0" smtClean="0">
                <a:solidFill>
                  <a:schemeClr val="tx2"/>
                </a:solidFill>
                <a:cs typeface="A Sina-PC" pitchFamily="2" charset="-78"/>
              </a:rPr>
              <a:t>توسعه صادرات</a:t>
            </a:r>
            <a:endParaRPr lang="en-US" sz="3200" dirty="0" smtClean="0">
              <a:cs typeface="A Sina-PC" pitchFamily="2" charset="-78"/>
            </a:endParaRPr>
          </a:p>
        </p:txBody>
      </p:sp>
      <p:sp>
        <p:nvSpPr>
          <p:cNvPr id="3075" name="Rectangle 3"/>
          <p:cNvSpPr>
            <a:spLocks noGrp="1" noChangeArrowheads="1"/>
          </p:cNvSpPr>
          <p:nvPr>
            <p:ph type="body" idx="1"/>
          </p:nvPr>
        </p:nvSpPr>
        <p:spPr>
          <a:xfrm>
            <a:off x="0" y="1988840"/>
            <a:ext cx="9144000" cy="5040560"/>
          </a:xfrm>
        </p:spPr>
        <p:txBody>
          <a:bodyPr/>
          <a:lstStyle/>
          <a:p>
            <a:pPr marL="179388" indent="-179388" algn="just" rtl="1">
              <a:buFont typeface="Arial" pitchFamily="34" charset="0"/>
              <a:buChar char="•"/>
            </a:pPr>
            <a:r>
              <a:rPr lang="fa-IR" sz="2800" dirty="0" smtClean="0">
                <a:solidFill>
                  <a:schemeClr val="bg1">
                    <a:lumMod val="95000"/>
                  </a:schemeClr>
                </a:solidFill>
                <a:cs typeface="B Mitra" pitchFamily="2" charset="-78"/>
              </a:rPr>
              <a:t>مالزی در بازار برخی مواد خام، نقش مهمی دارد. این کشور هنوز یکی از منابع مهم روی و لاستیک است و بیش از نیمی از روغن نخل جهان را تولید می‌کند. در طیف مواد خام اولیه، درآمد حاصل از اقلام نسبتاً جدید یعنی روغن نخل، الوار و نفت و گاز هم اکنون غالب‌اند و تولیدات کارخانه‌ای، یک سوم تولید ناخالص داخلی و قریب 80 درصد درآمدهای ناخالص داخلی را تشکیل می‌دهند.</a:t>
            </a:r>
          </a:p>
          <a:p>
            <a:pPr marL="179388" indent="-179388" algn="just" rtl="1">
              <a:buFont typeface="Arial" pitchFamily="34" charset="0"/>
              <a:buChar char="•"/>
            </a:pPr>
            <a:r>
              <a:rPr lang="fa-IR" sz="2800" dirty="0" smtClean="0">
                <a:solidFill>
                  <a:schemeClr val="bg1">
                    <a:lumMod val="95000"/>
                  </a:schemeClr>
                </a:solidFill>
                <a:cs typeface="B Mitra" pitchFamily="2" charset="-78"/>
              </a:rPr>
              <a:t>کالاهای الکترونیک به تنهایی مهم‌ترین کالاهای کارخانه‌ای به شمار می‌آیند که از بالاترین رشد برخوردار هستند.</a:t>
            </a:r>
          </a:p>
          <a:p>
            <a:pPr marL="179388" indent="-179388" algn="just" rtl="1">
              <a:buFont typeface="Arial" pitchFamily="34" charset="0"/>
              <a:buChar char="•"/>
            </a:pPr>
            <a:r>
              <a:rPr lang="fa-IR" sz="2800" dirty="0" smtClean="0">
                <a:solidFill>
                  <a:schemeClr val="bg1">
                    <a:lumMod val="95000"/>
                  </a:schemeClr>
                </a:solidFill>
                <a:cs typeface="B Mitra" pitchFamily="2" charset="-78"/>
              </a:rPr>
              <a:t>مالزی اینک در این بخش دارای جایگاه بین‌المللی قابل ملاحظه‌ای است، اما تولید به شدت متکی به قطعات وارداتی است که در بعضی موارد تا 80 درصد ارزش صادرات را شامل می‌شود. دولت هم اکنون توجه خود را به بالا بردن محتوای داخلی تولیدات معطوف داشته است.</a:t>
            </a:r>
          </a:p>
        </p:txBody>
      </p:sp>
    </p:spTree>
  </p:cSld>
  <p:clrMapOvr>
    <a:masterClrMapping/>
  </p:clrMapOvr>
  <p:transition>
    <p:dissolv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074" name="Picture 2" descr="C:\Users\MA-69\Desktop\Untitled 2.png"/>
          <p:cNvPicPr>
            <a:picLocks noChangeAspect="1" noChangeArrowheads="1"/>
          </p:cNvPicPr>
          <p:nvPr/>
        </p:nvPicPr>
        <p:blipFill>
          <a:blip r:embed="rId2" cstate="print">
            <a:lum/>
          </a:blip>
          <a:srcRect/>
          <a:stretch>
            <a:fillRect/>
          </a:stretch>
        </p:blipFill>
        <p:spPr bwMode="auto">
          <a:xfrm>
            <a:off x="534988" y="261938"/>
            <a:ext cx="7421388" cy="6365830"/>
          </a:xfrm>
          <a:prstGeom prst="rect">
            <a:avLst/>
          </a:prstGeom>
          <a:noFill/>
        </p:spPr>
      </p:pic>
    </p:spTree>
  </p:cSld>
  <p:clrMapOvr>
    <a:masterClrMapping/>
  </p:clrMapOvr>
  <p:transition>
    <p:dissolv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098" name="Picture 2" descr="C:\Users\MA-69\Desktop\Untitled.jpg"/>
          <p:cNvPicPr>
            <a:picLocks noChangeAspect="1" noChangeArrowheads="1"/>
          </p:cNvPicPr>
          <p:nvPr/>
        </p:nvPicPr>
        <p:blipFill>
          <a:blip r:embed="rId2" cstate="print"/>
          <a:srcRect/>
          <a:stretch>
            <a:fillRect/>
          </a:stretch>
        </p:blipFill>
        <p:spPr bwMode="auto">
          <a:xfrm>
            <a:off x="64942" y="1124744"/>
            <a:ext cx="9020005" cy="4392488"/>
          </a:xfrm>
          <a:prstGeom prst="rect">
            <a:avLst/>
          </a:prstGeom>
          <a:noFill/>
        </p:spPr>
      </p:pic>
    </p:spTree>
  </p:cSld>
  <p:clrMapOvr>
    <a:masterClrMapping/>
  </p:clrMapOvr>
  <p:transition>
    <p:dissolv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lum bright="10000"/>
          </a:blip>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67544" y="548680"/>
            <a:ext cx="8229600" cy="927571"/>
          </a:xfrm>
        </p:spPr>
        <p:txBody>
          <a:bodyPr/>
          <a:lstStyle/>
          <a:p>
            <a:pPr rtl="1" eaLnBrk="1" hangingPunct="1"/>
            <a:r>
              <a:rPr lang="fa-IR" sz="3200" dirty="0" smtClean="0">
                <a:solidFill>
                  <a:schemeClr val="tx2"/>
                </a:solidFill>
                <a:cs typeface="A Sina-PC" pitchFamily="2" charset="-78"/>
              </a:rPr>
              <a:t>مدیریت و تصمیم‌گیری‌های دولت</a:t>
            </a:r>
          </a:p>
        </p:txBody>
      </p:sp>
      <p:sp>
        <p:nvSpPr>
          <p:cNvPr id="3075" name="Rectangle 3"/>
          <p:cNvSpPr>
            <a:spLocks noGrp="1" noChangeArrowheads="1"/>
          </p:cNvSpPr>
          <p:nvPr>
            <p:ph type="body" idx="1"/>
          </p:nvPr>
        </p:nvSpPr>
        <p:spPr>
          <a:xfrm>
            <a:off x="179512" y="2060848"/>
            <a:ext cx="8784976" cy="4680520"/>
          </a:xfrm>
        </p:spPr>
        <p:txBody>
          <a:bodyPr/>
          <a:lstStyle/>
          <a:p>
            <a:pPr marL="179388" indent="-179388" algn="justLow" rtl="1">
              <a:buFont typeface="Arial" pitchFamily="34" charset="0"/>
              <a:buChar char="•"/>
            </a:pPr>
            <a:r>
              <a:rPr lang="fa-IR" sz="2800" dirty="0" smtClean="0">
                <a:solidFill>
                  <a:schemeClr val="bg1">
                    <a:lumMod val="95000"/>
                  </a:schemeClr>
                </a:solidFill>
                <a:cs typeface="B Mitra" pitchFamily="2" charset="-78"/>
              </a:rPr>
              <a:t>شاید اولین و مهم‌ترین عامل توسعه در مالزی، مدیریت و تصمیم‌گیری‌های دولت باشد.</a:t>
            </a:r>
          </a:p>
          <a:p>
            <a:pPr marL="179388" indent="-179388" algn="justLow" rtl="1">
              <a:buFont typeface="Arial" pitchFamily="34" charset="0"/>
              <a:buChar char="•"/>
            </a:pPr>
            <a:r>
              <a:rPr lang="fa-IR" sz="2800" dirty="0" smtClean="0">
                <a:solidFill>
                  <a:schemeClr val="bg1">
                    <a:lumMod val="95000"/>
                  </a:schemeClr>
                </a:solidFill>
                <a:cs typeface="B Mitra" pitchFamily="2" charset="-78"/>
              </a:rPr>
              <a:t>در خصوص اصول مدیریت اقتصادی تقریباً بین تصمیم‌گیران مالزی اتفاق نظر وجود دارد.</a:t>
            </a:r>
          </a:p>
          <a:p>
            <a:pPr marL="179388" indent="-179388" algn="justLow" rtl="1">
              <a:buFont typeface="Arial" pitchFamily="34" charset="0"/>
              <a:buChar char="•"/>
            </a:pPr>
            <a:r>
              <a:rPr lang="fa-IR" sz="2800" dirty="0" smtClean="0">
                <a:solidFill>
                  <a:schemeClr val="bg1">
                    <a:lumMod val="95000"/>
                  </a:schemeClr>
                </a:solidFill>
                <a:cs typeface="B Mitra" pitchFamily="2" charset="-78"/>
              </a:rPr>
              <a:t>از اواخر دهه‌ی 1980 پیوسته نرخ رشد بالای 8 درصد حاصل شده است که حتی بالاتر از اهداف نرخ رشد تعیین شده در برنامه‌های عمرانی پنج ساله که رشد مداومی معادل 5/7 درصد پیش‌بینی کرده‌اند، می‌باشد.</a:t>
            </a:r>
          </a:p>
          <a:p>
            <a:pPr marL="179388" indent="-179388" algn="justLow" rtl="1">
              <a:buFont typeface="Arial" pitchFamily="34" charset="0"/>
              <a:buChar char="•"/>
            </a:pPr>
            <a:r>
              <a:rPr lang="fa-IR" sz="2800" dirty="0" smtClean="0">
                <a:solidFill>
                  <a:schemeClr val="bg1">
                    <a:lumMod val="95000"/>
                  </a:schemeClr>
                </a:solidFill>
                <a:cs typeface="B Mitra" pitchFamily="2" charset="-78"/>
              </a:rPr>
              <a:t>بانک مرکزی مالزی به علل پولی فشار تورمی، توجه خاص دارد و چنانکه در سال 1994 نشان داد، حاضر است هر گاه ضرورت پیدا کند، از اختیارات خود در زمینه‌ی کنترل ارز استفاده نماید. علاوه بر این، دولت موضع مالیاتی کم و بیش سختگیرانه‌ای را در پیش می‌گیرد.</a:t>
            </a:r>
          </a:p>
        </p:txBody>
      </p:sp>
    </p:spTree>
  </p:cSld>
  <p:clrMapOvr>
    <a:masterClrMapping/>
  </p:clrMapOvr>
  <p:transition>
    <p:dissolve/>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lum bright="10000"/>
          </a:blip>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67544" y="548680"/>
            <a:ext cx="8229600" cy="927571"/>
          </a:xfrm>
        </p:spPr>
        <p:txBody>
          <a:bodyPr/>
          <a:lstStyle/>
          <a:p>
            <a:pPr rtl="1" eaLnBrk="1" hangingPunct="1"/>
            <a:r>
              <a:rPr lang="fa-IR" sz="3200" dirty="0" smtClean="0">
                <a:solidFill>
                  <a:schemeClr val="tx2"/>
                </a:solidFill>
                <a:cs typeface="A Sina-PC" pitchFamily="2" charset="-78"/>
              </a:rPr>
              <a:t>مشکلات راهبرد توسعه مالزی</a:t>
            </a:r>
          </a:p>
        </p:txBody>
      </p:sp>
      <p:sp>
        <p:nvSpPr>
          <p:cNvPr id="3075" name="Rectangle 3"/>
          <p:cNvSpPr>
            <a:spLocks noGrp="1" noChangeArrowheads="1"/>
          </p:cNvSpPr>
          <p:nvPr>
            <p:ph type="body" idx="1"/>
          </p:nvPr>
        </p:nvSpPr>
        <p:spPr>
          <a:xfrm>
            <a:off x="179512" y="1988840"/>
            <a:ext cx="8964488" cy="4680520"/>
          </a:xfrm>
        </p:spPr>
        <p:txBody>
          <a:bodyPr/>
          <a:lstStyle/>
          <a:p>
            <a:pPr algn="just" rtl="1">
              <a:buFont typeface="Arial" pitchFamily="34" charset="0"/>
              <a:buChar char="•"/>
            </a:pPr>
            <a:r>
              <a:rPr lang="fa-IR" dirty="0" smtClean="0">
                <a:solidFill>
                  <a:schemeClr val="bg1">
                    <a:lumMod val="95000"/>
                  </a:schemeClr>
                </a:solidFill>
                <a:cs typeface="B Mitra" pitchFamily="2" charset="-78"/>
              </a:rPr>
              <a:t>بدهی‌های خالص خارجی مالزی پایین است اما خروج سودهای ناشی از سرمایه‌گذاری‌های مستقیم خارجی به صورت یک قلم بزرگ بدهکاری در حساب جریان‌های نامریی سرمایه در مالزی درآمده است.</a:t>
            </a:r>
          </a:p>
          <a:p>
            <a:pPr algn="just" rtl="1">
              <a:buFont typeface="Arial" pitchFamily="34" charset="0"/>
              <a:buChar char="•"/>
            </a:pPr>
            <a:r>
              <a:rPr lang="fa-IR" dirty="0" smtClean="0">
                <a:solidFill>
                  <a:schemeClr val="bg1">
                    <a:lumMod val="95000"/>
                  </a:schemeClr>
                </a:solidFill>
                <a:cs typeface="B Mitra" pitchFamily="2" charset="-78"/>
              </a:rPr>
              <a:t>مشکلات جدی‌تر ناشی از آن است که بسیاری از صنایع صادراتی که از رشد خوبی برخوردارند، محتوای وارداتی بالایی دارند.</a:t>
            </a:r>
          </a:p>
          <a:p>
            <a:pPr algn="just" rtl="1">
              <a:buFont typeface="Arial" pitchFamily="34" charset="0"/>
              <a:buChar char="•"/>
            </a:pPr>
            <a:r>
              <a:rPr lang="fa-IR" dirty="0" smtClean="0">
                <a:solidFill>
                  <a:schemeClr val="bg1">
                    <a:lumMod val="95000"/>
                  </a:schemeClr>
                </a:solidFill>
                <a:cs typeface="B Mitra" pitchFamily="2" charset="-78"/>
              </a:rPr>
              <a:t>چند عامل رشد بالای اقتصادی و ثبات ناشی از تورم نسبتاً پایین، مالزی را تهدید می‌کنند. از جمله‌ی این عوامل کمبود نیروی کار به خصوص نیروی کار ماهر، تداوم کسری حساب جاری و وابستگی شدید رشد اقتصاد مالزی به سرمایه‌گذاری خارجی است</a:t>
            </a:r>
          </a:p>
        </p:txBody>
      </p:sp>
    </p:spTree>
  </p:cSld>
  <p:clrMapOvr>
    <a:masterClrMapping/>
  </p:clrMapOvr>
  <p:transition>
    <p:dissolve/>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lum bright="10000"/>
          </a:blip>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67544" y="548680"/>
            <a:ext cx="8229600" cy="927571"/>
          </a:xfrm>
        </p:spPr>
        <p:txBody>
          <a:bodyPr/>
          <a:lstStyle/>
          <a:p>
            <a:pPr rtl="1" eaLnBrk="1" hangingPunct="1"/>
            <a:r>
              <a:rPr lang="fa-IR" sz="3200" dirty="0" smtClean="0">
                <a:solidFill>
                  <a:schemeClr val="tx2"/>
                </a:solidFill>
                <a:cs typeface="A Sina-PC" pitchFamily="2" charset="-78"/>
              </a:rPr>
              <a:t>نتیجه‌گیری</a:t>
            </a:r>
          </a:p>
        </p:txBody>
      </p:sp>
      <p:sp>
        <p:nvSpPr>
          <p:cNvPr id="3075" name="Rectangle 3"/>
          <p:cNvSpPr>
            <a:spLocks noGrp="1" noChangeArrowheads="1"/>
          </p:cNvSpPr>
          <p:nvPr>
            <p:ph type="body" idx="1"/>
          </p:nvPr>
        </p:nvSpPr>
        <p:spPr>
          <a:xfrm>
            <a:off x="179512" y="1988840"/>
            <a:ext cx="8784976" cy="4824536"/>
          </a:xfrm>
        </p:spPr>
        <p:txBody>
          <a:bodyPr/>
          <a:lstStyle/>
          <a:p>
            <a:pPr marL="0" indent="0" algn="just" rtl="1">
              <a:buNone/>
            </a:pPr>
            <a:r>
              <a:rPr lang="fa-IR" sz="2000" b="1" dirty="0" smtClean="0">
                <a:solidFill>
                  <a:schemeClr val="bg1">
                    <a:lumMod val="95000"/>
                  </a:schemeClr>
                </a:solidFill>
                <a:cs typeface="B Nazanin" pitchFamily="2" charset="-78"/>
              </a:rPr>
              <a:t>در حال حاضر مالزی اولین کشور پیشرفته اسلامی و هفدهمین کشور پیشرفته جهان است. این کشور در دوره قبل از جنگ جهانی دوم به طور مستقیم و غیر مستقیم تحت استعمار انگلستان و ژاپن قرار داشت و فرآیند توسعه مالزی از دهه 1970 میلادی شروع شد.</a:t>
            </a:r>
            <a:endParaRPr lang="en-US" sz="2000" b="1" dirty="0" smtClean="0">
              <a:solidFill>
                <a:schemeClr val="bg1">
                  <a:lumMod val="95000"/>
                </a:schemeClr>
              </a:solidFill>
              <a:cs typeface="B Nazanin" pitchFamily="2" charset="-78"/>
            </a:endParaRPr>
          </a:p>
          <a:p>
            <a:pPr marL="0" indent="0" algn="just" rtl="1">
              <a:buNone/>
            </a:pPr>
            <a:r>
              <a:rPr lang="fa-IR" sz="2000" b="1" dirty="0" smtClean="0">
                <a:solidFill>
                  <a:schemeClr val="bg1">
                    <a:lumMod val="95000"/>
                  </a:schemeClr>
                </a:solidFill>
                <a:cs typeface="B Nazanin" pitchFamily="2" charset="-78"/>
              </a:rPr>
              <a:t>یکی از پارامترهای اصلی توسعه در این کشور؛ مدیریت کلان اقتصادی این کشور به ویژه در شش دوره نخست وزیری ماهاتیر محمد (2003-1981) می‌باشد. توسعه مالزی در قالب برنامه‌های کوتاه مدت (پنج‌ساله) و بلند مدت (چشم انداز 30 ساله) امکان پذیر شده است.</a:t>
            </a:r>
            <a:endParaRPr lang="en-US" sz="2000" b="1" dirty="0" smtClean="0">
              <a:solidFill>
                <a:schemeClr val="bg1">
                  <a:lumMod val="95000"/>
                </a:schemeClr>
              </a:solidFill>
              <a:cs typeface="B Nazanin" pitchFamily="2" charset="-78"/>
            </a:endParaRPr>
          </a:p>
          <a:p>
            <a:pPr marL="0" indent="0" algn="just" rtl="1">
              <a:buNone/>
            </a:pPr>
            <a:r>
              <a:rPr lang="fa-IR" sz="2000" b="1" dirty="0" smtClean="0">
                <a:solidFill>
                  <a:schemeClr val="bg1">
                    <a:lumMod val="95000"/>
                  </a:schemeClr>
                </a:solidFill>
                <a:cs typeface="B Nazanin" pitchFamily="2" charset="-78"/>
              </a:rPr>
              <a:t>راهبرد توسعه مالزی در چارچوب یک دوره کوتاه جایگزینی واردات و سپس انتخاب راهبرد توسعه صادرات امکان‌پذیر شده است. آزادسازی، خصوصی‌سازی و سرمایه‌گذاری خارجی عوامل اصلی تداوم توسعه در مالزی در دهه‌های اخیر بوده است.</a:t>
            </a:r>
            <a:endParaRPr lang="en-US" sz="2000" b="1" dirty="0" smtClean="0">
              <a:solidFill>
                <a:schemeClr val="bg1">
                  <a:lumMod val="95000"/>
                </a:schemeClr>
              </a:solidFill>
              <a:cs typeface="B Nazanin" pitchFamily="2" charset="-78"/>
            </a:endParaRPr>
          </a:p>
          <a:p>
            <a:pPr marL="0" indent="0" algn="just" rtl="1">
              <a:buNone/>
            </a:pPr>
            <a:r>
              <a:rPr lang="fa-IR" sz="2000" b="1" dirty="0" smtClean="0">
                <a:solidFill>
                  <a:schemeClr val="bg1">
                    <a:lumMod val="95000"/>
                  </a:schemeClr>
                </a:solidFill>
                <a:cs typeface="B Nazanin" pitchFamily="2" charset="-78"/>
              </a:rPr>
              <a:t>برخی از عمده‌ترین مشکلات توسعه در مالزی عبارتند از: بدهی‌های خارجی، حجم زیاد سرمایه‌گذاری خارجی، کمبود نیروی کار ماهر و وابستگی تکنولوژیکی به خارج.</a:t>
            </a:r>
            <a:endParaRPr lang="en-US" sz="2000" b="1" dirty="0" smtClean="0">
              <a:solidFill>
                <a:schemeClr val="bg1">
                  <a:lumMod val="95000"/>
                </a:schemeClr>
              </a:solidFill>
              <a:cs typeface="B Nazanin" pitchFamily="2" charset="-78"/>
            </a:endParaRPr>
          </a:p>
          <a:p>
            <a:pPr marL="0" indent="0" algn="just" rtl="1">
              <a:buNone/>
            </a:pPr>
            <a:r>
              <a:rPr lang="fa-IR" sz="2000" b="1" dirty="0" smtClean="0">
                <a:solidFill>
                  <a:schemeClr val="bg1">
                    <a:lumMod val="95000"/>
                  </a:schemeClr>
                </a:solidFill>
                <a:cs typeface="B Nazanin" pitchFamily="2" charset="-78"/>
              </a:rPr>
              <a:t>پذیرش تنوع و تکثر اجتماعی-اقتصادی از سوی مردم و نیز روحیه تساهل و تسامح حاکم بر جامعه از یک سو موجب تداوم ثبات سیاسی و از سوی دیگر موجب استمرار پیشرفت‌های چشمگیر اقتصادی در این کشور شده است. بنابراین، تداوم توسعه سیاسی و رشد اقتصادی به طور توأم فراهم شده است.</a:t>
            </a:r>
            <a:endParaRPr lang="en-US" sz="2000" b="1" dirty="0" smtClean="0">
              <a:solidFill>
                <a:schemeClr val="bg1">
                  <a:lumMod val="95000"/>
                </a:schemeClr>
              </a:solidFill>
              <a:cs typeface="B Nazanin" pitchFamily="2" charset="-78"/>
            </a:endParaRPr>
          </a:p>
          <a:p>
            <a:pPr marL="0" indent="0" algn="just" rtl="1">
              <a:buNone/>
            </a:pPr>
            <a:endParaRPr lang="fa-IR" sz="2000" b="1" dirty="0" smtClean="0">
              <a:solidFill>
                <a:schemeClr val="bg1">
                  <a:lumMod val="95000"/>
                </a:schemeClr>
              </a:solidFill>
              <a:cs typeface="B Nazanin" pitchFamily="2" charset="-78"/>
            </a:endParaRPr>
          </a:p>
        </p:txBody>
      </p:sp>
    </p:spTree>
  </p:cSld>
  <p:clrMapOvr>
    <a:masterClrMapping/>
  </p:clrMapOvr>
  <p:transition>
    <p:dissolve/>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C:\Users\MA-69\Desktop\TheEnd.jpg"/>
          <p:cNvPicPr>
            <a:picLocks noChangeAspect="1" noChangeArrowheads="1"/>
          </p:cNvPicPr>
          <p:nvPr/>
        </p:nvPicPr>
        <p:blipFill>
          <a:blip r:embed="rId2" cstate="print"/>
          <a:srcRect/>
          <a:stretch>
            <a:fillRect/>
          </a:stretch>
        </p:blipFill>
        <p:spPr bwMode="auto">
          <a:xfrm>
            <a:off x="0" y="404664"/>
            <a:ext cx="9144000" cy="5976663"/>
          </a:xfrm>
          <a:prstGeom prst="rect">
            <a:avLst/>
          </a:prstGeom>
          <a:noFill/>
        </p:spPr>
      </p:pic>
    </p:spTree>
  </p:cSld>
  <p:clrMapOvr>
    <a:masterClrMapping/>
  </p:clrMapOvr>
  <p:transition>
    <p:dissolve/>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0722" name="Rectangle 2"/>
          <p:cNvSpPr>
            <a:spLocks noGrp="1" noRot="1" noChangeArrowheads="1"/>
          </p:cNvSpPr>
          <p:nvPr>
            <p:ph type="title"/>
          </p:nvPr>
        </p:nvSpPr>
        <p:spPr/>
        <p:txBody>
          <a:bodyPr/>
          <a:lstStyle/>
          <a:p>
            <a:r>
              <a:rPr lang="fa-IR" b="1" dirty="0">
                <a:solidFill>
                  <a:schemeClr val="bg2"/>
                </a:solidFill>
                <a:cs typeface="2  Nazanin" pitchFamily="2" charset="-78"/>
              </a:rPr>
              <a:t>گردشگری</a:t>
            </a:r>
            <a:endParaRPr lang="en-US" b="1" dirty="0">
              <a:solidFill>
                <a:schemeClr val="bg2"/>
              </a:solidFill>
              <a:cs typeface="2  Nazanin" pitchFamily="2" charset="-78"/>
            </a:endParaRPr>
          </a:p>
        </p:txBody>
      </p:sp>
      <p:sp>
        <p:nvSpPr>
          <p:cNvPr id="30723" name="Rectangle 3"/>
          <p:cNvSpPr>
            <a:spLocks noGrp="1" noRot="1" noChangeArrowheads="1"/>
          </p:cNvSpPr>
          <p:nvPr>
            <p:ph type="body" idx="1"/>
          </p:nvPr>
        </p:nvSpPr>
        <p:spPr>
          <a:xfrm>
            <a:off x="301625" y="1676400"/>
            <a:ext cx="8540750" cy="4992960"/>
          </a:xfrm>
        </p:spPr>
        <p:txBody>
          <a:bodyPr/>
          <a:lstStyle/>
          <a:p>
            <a:pPr algn="just"/>
            <a:r>
              <a:rPr lang="fa-IR" sz="2400" dirty="0" smtClean="0">
                <a:solidFill>
                  <a:schemeClr val="bg2"/>
                </a:solidFill>
                <a:cs typeface="2  Nazanin" pitchFamily="2" charset="-78"/>
              </a:rPr>
              <a:t>آمار گردشگر ورودی مالزی در 2002 به 13،292،010 نفر رسید که نسبت به 2001 از 4 درصد رشد برخوردار شده بود. </a:t>
            </a:r>
            <a:endParaRPr lang="en-US" sz="2400" dirty="0" smtClean="0">
              <a:solidFill>
                <a:schemeClr val="bg2"/>
              </a:solidFill>
              <a:cs typeface="2  Nazanin" pitchFamily="2" charset="-78"/>
            </a:endParaRPr>
          </a:p>
          <a:p>
            <a:pPr algn="just"/>
            <a:r>
              <a:rPr lang="fa-IR" sz="2400" dirty="0" smtClean="0">
                <a:solidFill>
                  <a:schemeClr val="bg2"/>
                </a:solidFill>
                <a:cs typeface="2  Nazanin" pitchFamily="2" charset="-78"/>
              </a:rPr>
              <a:t>16.3 </a:t>
            </a:r>
            <a:r>
              <a:rPr lang="fa-IR" sz="2400" dirty="0">
                <a:solidFill>
                  <a:schemeClr val="bg2"/>
                </a:solidFill>
                <a:cs typeface="2  Nazanin" pitchFamily="2" charset="-78"/>
              </a:rPr>
              <a:t>میلیون در سال </a:t>
            </a:r>
            <a:r>
              <a:rPr lang="fa-IR" sz="2400" dirty="0" smtClean="0">
                <a:solidFill>
                  <a:schemeClr val="bg2"/>
                </a:solidFill>
                <a:cs typeface="2  Nazanin" pitchFamily="2" charset="-78"/>
              </a:rPr>
              <a:t>2005، 17.3 </a:t>
            </a:r>
            <a:r>
              <a:rPr lang="fa-IR" sz="2400" dirty="0">
                <a:solidFill>
                  <a:schemeClr val="bg2"/>
                </a:solidFill>
                <a:cs typeface="2  Nazanin" pitchFamily="2" charset="-78"/>
              </a:rPr>
              <a:t>میلیون در سال </a:t>
            </a:r>
            <a:r>
              <a:rPr lang="fa-IR" sz="2400" dirty="0" smtClean="0">
                <a:solidFill>
                  <a:schemeClr val="bg2"/>
                </a:solidFill>
                <a:cs typeface="2  Nazanin" pitchFamily="2" charset="-78"/>
              </a:rPr>
              <a:t>2006 و  برای </a:t>
            </a:r>
            <a:r>
              <a:rPr lang="fa-IR" sz="2400" dirty="0">
                <a:solidFill>
                  <a:schemeClr val="bg2"/>
                </a:solidFill>
                <a:cs typeface="2  Nazanin" pitchFamily="2" charset="-78"/>
              </a:rPr>
              <a:t>سال 2007 </a:t>
            </a:r>
            <a:r>
              <a:rPr lang="fa-IR" sz="2400" dirty="0" smtClean="0">
                <a:solidFill>
                  <a:schemeClr val="bg2"/>
                </a:solidFill>
                <a:cs typeface="2  Nazanin" pitchFamily="2" charset="-78"/>
              </a:rPr>
              <a:t>گردشگران مالزی به  </a:t>
            </a:r>
            <a:r>
              <a:rPr lang="fa-IR" sz="2400" dirty="0">
                <a:solidFill>
                  <a:schemeClr val="bg2"/>
                </a:solidFill>
                <a:cs typeface="2  Nazanin" pitchFamily="2" charset="-78"/>
              </a:rPr>
              <a:t>20 میلیون </a:t>
            </a:r>
            <a:r>
              <a:rPr lang="fa-IR" sz="2400" dirty="0" smtClean="0">
                <a:solidFill>
                  <a:schemeClr val="bg2"/>
                </a:solidFill>
                <a:cs typeface="2  Nazanin" pitchFamily="2" charset="-78"/>
              </a:rPr>
              <a:t>نفر </a:t>
            </a:r>
            <a:r>
              <a:rPr lang="fa-IR" sz="2400" dirty="0" smtClean="0">
                <a:solidFill>
                  <a:schemeClr val="bg2"/>
                </a:solidFill>
                <a:cs typeface="2  Nazanin" pitchFamily="2" charset="-78"/>
              </a:rPr>
              <a:t>و 25 میلیون نفر در سال 2012رسیده‌اند</a:t>
            </a:r>
            <a:r>
              <a:rPr lang="fa-IR" sz="2400" dirty="0" smtClean="0">
                <a:solidFill>
                  <a:schemeClr val="bg2"/>
                </a:solidFill>
                <a:cs typeface="2  Nazanin" pitchFamily="2" charset="-78"/>
              </a:rPr>
              <a:t>.</a:t>
            </a:r>
            <a:endParaRPr lang="fa-IR" sz="2400" dirty="0">
              <a:solidFill>
                <a:schemeClr val="bg2"/>
              </a:solidFill>
              <a:cs typeface="2  Nazanin" pitchFamily="2" charset="-78"/>
            </a:endParaRPr>
          </a:p>
          <a:p>
            <a:pPr algn="just"/>
            <a:r>
              <a:rPr lang="fa-IR" sz="2400" dirty="0">
                <a:solidFill>
                  <a:schemeClr val="bg2"/>
                </a:solidFill>
                <a:cs typeface="2  Nazanin" pitchFamily="2" charset="-78"/>
              </a:rPr>
              <a:t>در سال 2005 مالزی پس از چین و قبل از تایلند از لحاظ جذب گردشگر در منطقه قرار </a:t>
            </a:r>
            <a:r>
              <a:rPr lang="fa-IR" sz="2400" dirty="0" smtClean="0">
                <a:solidFill>
                  <a:schemeClr val="bg2"/>
                </a:solidFill>
                <a:cs typeface="2  Nazanin" pitchFamily="2" charset="-78"/>
              </a:rPr>
              <a:t>داشت.</a:t>
            </a:r>
          </a:p>
          <a:p>
            <a:pPr algn="just"/>
            <a:r>
              <a:rPr lang="fa-IR" sz="2400" dirty="0" smtClean="0">
                <a:solidFill>
                  <a:schemeClr val="bg2"/>
                </a:solidFill>
                <a:cs typeface="2  Nazanin" pitchFamily="2" charset="-78"/>
              </a:rPr>
              <a:t>داتوک سری محمد نذری عزیز(وزیر گردشگری مالزی) اظهار داشته: در سال 2013 ما توانستیم از محل گردشگری درآمدی حدود ۶۵ میلیارد و ۴۴۰ میلیون رینگیت کسب کنیم. او که در مراسم افتتاحیه‌ی روز ملی صنایع‌دستی سخن می‌گفت، اظهار کرد: این در حالی است که در سال ۲۰۱۲ درآمد ما از محل گردشگری برابر با ۶۰ میلیارد و ۵۶۰ میلیون رینگیت بود.</a:t>
            </a:r>
          </a:p>
          <a:p>
            <a:pPr algn="just"/>
            <a:r>
              <a:rPr lang="fa-IR" sz="2400" dirty="0" smtClean="0">
                <a:solidFill>
                  <a:schemeClr val="bg2"/>
                </a:solidFill>
                <a:cs typeface="2  Nazanin" pitchFamily="2" charset="-78"/>
              </a:rPr>
              <a:t>وزیر گردشگری مالزی اظهار کرد: در سال گذشته، صنعت گردشگری ششمین منبع اصلی درآمد ناخالص ملی مالزی بوده است.</a:t>
            </a:r>
          </a:p>
          <a:p>
            <a:pPr algn="just"/>
            <a:endParaRPr lang="fa-IR" sz="2400" dirty="0">
              <a:solidFill>
                <a:schemeClr val="bg2"/>
              </a:solidFill>
              <a:cs typeface="2  Nazanin" pitchFamily="2" charset="-78"/>
            </a:endParaRPr>
          </a:p>
        </p:txBody>
      </p:sp>
    </p:spTree>
  </p:cSld>
  <p:clrMapOvr>
    <a:masterClrMapping/>
  </p:clrMapOvr>
  <p:transition>
    <p:dissolve/>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Diseño predeterminado">
  <a:themeElements>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seño predeterminado">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Clouds">
  <a:themeElements>
    <a:clrScheme name="Clouds 1">
      <a:dk1>
        <a:srgbClr val="4D4D4D"/>
      </a:dk1>
      <a:lt1>
        <a:srgbClr val="FFFFFF"/>
      </a:lt1>
      <a:dk2>
        <a:srgbClr val="0000A4"/>
      </a:dk2>
      <a:lt2>
        <a:srgbClr val="B7E7FF"/>
      </a:lt2>
      <a:accent1>
        <a:srgbClr val="0099CC"/>
      </a:accent1>
      <a:accent2>
        <a:srgbClr val="00CC99"/>
      </a:accent2>
      <a:accent3>
        <a:srgbClr val="AAAACF"/>
      </a:accent3>
      <a:accent4>
        <a:srgbClr val="DADADA"/>
      </a:accent4>
      <a:accent5>
        <a:srgbClr val="AACAE2"/>
      </a:accent5>
      <a:accent6>
        <a:srgbClr val="00B98A"/>
      </a:accent6>
      <a:hlink>
        <a:srgbClr val="FFCC00"/>
      </a:hlink>
      <a:folHlink>
        <a:srgbClr val="EE941C"/>
      </a:folHlink>
    </a:clrScheme>
    <a:fontScheme name="Clouds">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louds 1">
        <a:dk1>
          <a:srgbClr val="4D4D4D"/>
        </a:dk1>
        <a:lt1>
          <a:srgbClr val="FFFFFF"/>
        </a:lt1>
        <a:dk2>
          <a:srgbClr val="0000A4"/>
        </a:dk2>
        <a:lt2>
          <a:srgbClr val="B7E7FF"/>
        </a:lt2>
        <a:accent1>
          <a:srgbClr val="0099CC"/>
        </a:accent1>
        <a:accent2>
          <a:srgbClr val="00CC99"/>
        </a:accent2>
        <a:accent3>
          <a:srgbClr val="AAAACF"/>
        </a:accent3>
        <a:accent4>
          <a:srgbClr val="DADADA"/>
        </a:accent4>
        <a:accent5>
          <a:srgbClr val="AACAE2"/>
        </a:accent5>
        <a:accent6>
          <a:srgbClr val="00B98A"/>
        </a:accent6>
        <a:hlink>
          <a:srgbClr val="FFCC00"/>
        </a:hlink>
        <a:folHlink>
          <a:srgbClr val="EE941C"/>
        </a:folHlink>
      </a:clrScheme>
      <a:clrMap bg1="dk2" tx1="lt1" bg2="dk1" tx2="lt2" accent1="accent1" accent2="accent2" accent3="accent3" accent4="accent4" accent5="accent5" accent6="accent6" hlink="hlink" folHlink="folHlink"/>
    </a:extraClrScheme>
    <a:extraClrScheme>
      <a:clrScheme name="Clouds 2">
        <a:dk1>
          <a:srgbClr val="000066"/>
        </a:dk1>
        <a:lt1>
          <a:srgbClr val="FFFFFF"/>
        </a:lt1>
        <a:dk2>
          <a:srgbClr val="00A2DC"/>
        </a:dk2>
        <a:lt2>
          <a:srgbClr val="FFFFFF"/>
        </a:lt2>
        <a:accent1>
          <a:srgbClr val="0079A4"/>
        </a:accent1>
        <a:accent2>
          <a:srgbClr val="33CCCC"/>
        </a:accent2>
        <a:accent3>
          <a:srgbClr val="AACEEB"/>
        </a:accent3>
        <a:accent4>
          <a:srgbClr val="DADADA"/>
        </a:accent4>
        <a:accent5>
          <a:srgbClr val="AABECF"/>
        </a:accent5>
        <a:accent6>
          <a:srgbClr val="2DB9B9"/>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Clouds 3">
        <a:dk1>
          <a:srgbClr val="010199"/>
        </a:dk1>
        <a:lt1>
          <a:srgbClr val="FFFFFF"/>
        </a:lt1>
        <a:dk2>
          <a:srgbClr val="000092"/>
        </a:dk2>
        <a:lt2>
          <a:srgbClr val="CCFFFF"/>
        </a:lt2>
        <a:accent1>
          <a:srgbClr val="66CCFF"/>
        </a:accent1>
        <a:accent2>
          <a:srgbClr val="2EBDBA"/>
        </a:accent2>
        <a:accent3>
          <a:srgbClr val="AAAAC7"/>
        </a:accent3>
        <a:accent4>
          <a:srgbClr val="DADADA"/>
        </a:accent4>
        <a:accent5>
          <a:srgbClr val="B8E2FF"/>
        </a:accent5>
        <a:accent6>
          <a:srgbClr val="29ABA8"/>
        </a:accent6>
        <a:hlink>
          <a:srgbClr val="66FFFF"/>
        </a:hlink>
        <a:folHlink>
          <a:srgbClr val="CC99FF"/>
        </a:folHlink>
      </a:clrScheme>
      <a:clrMap bg1="dk2" tx1="lt1" bg2="dk1" tx2="lt2" accent1="accent1" accent2="accent2" accent3="accent3" accent4="accent4" accent5="accent5" accent6="accent6" hlink="hlink" folHlink="folHlink"/>
    </a:extraClrScheme>
    <a:extraClrScheme>
      <a:clrScheme name="Clouds 4">
        <a:dk1>
          <a:srgbClr val="000000"/>
        </a:dk1>
        <a:lt1>
          <a:srgbClr val="FFFFFF"/>
        </a:lt1>
        <a:dk2>
          <a:srgbClr val="006A67"/>
        </a:dk2>
        <a:lt2>
          <a:srgbClr val="FFFFCC"/>
        </a:lt2>
        <a:accent1>
          <a:srgbClr val="33CCCC"/>
        </a:accent1>
        <a:accent2>
          <a:srgbClr val="6D6FC7"/>
        </a:accent2>
        <a:accent3>
          <a:srgbClr val="AAB9B8"/>
        </a:accent3>
        <a:accent4>
          <a:srgbClr val="DADADA"/>
        </a:accent4>
        <a:accent5>
          <a:srgbClr val="ADE2E2"/>
        </a:accent5>
        <a:accent6>
          <a:srgbClr val="6264B4"/>
        </a:accent6>
        <a:hlink>
          <a:srgbClr val="00FFFF"/>
        </a:hlink>
        <a:folHlink>
          <a:srgbClr val="00CC66"/>
        </a:folHlink>
      </a:clrScheme>
      <a:clrMap bg1="dk2" tx1="lt1" bg2="dk1" tx2="lt2" accent1="accent1" accent2="accent2" accent3="accent3" accent4="accent4" accent5="accent5" accent6="accent6" hlink="hlink" folHlink="folHlink"/>
    </a:extraClrScheme>
    <a:extraClrScheme>
      <a:clrScheme name="Clouds 5">
        <a:dk1>
          <a:srgbClr val="4D4D4D"/>
        </a:dk1>
        <a:lt1>
          <a:srgbClr val="FFFFFF"/>
        </a:lt1>
        <a:dk2>
          <a:srgbClr val="650BB7"/>
        </a:dk2>
        <a:lt2>
          <a:srgbClr val="FFFFFF"/>
        </a:lt2>
        <a:accent1>
          <a:srgbClr val="FF66FF"/>
        </a:accent1>
        <a:accent2>
          <a:srgbClr val="666699"/>
        </a:accent2>
        <a:accent3>
          <a:srgbClr val="B8AAD8"/>
        </a:accent3>
        <a:accent4>
          <a:srgbClr val="DADADA"/>
        </a:accent4>
        <a:accent5>
          <a:srgbClr val="FFB8FF"/>
        </a:accent5>
        <a:accent6>
          <a:srgbClr val="5C5C8A"/>
        </a:accent6>
        <a:hlink>
          <a:srgbClr val="E9E9FF"/>
        </a:hlink>
        <a:folHlink>
          <a:srgbClr val="CCECFF"/>
        </a:folHlink>
      </a:clrScheme>
      <a:clrMap bg1="dk2" tx1="lt1" bg2="dk1" tx2="lt2" accent1="accent1" accent2="accent2" accent3="accent3" accent4="accent4" accent5="accent5" accent6="accent6" hlink="hlink" folHlink="folHlink"/>
    </a:extraClrScheme>
    <a:extraClrScheme>
      <a:clrScheme name="Clouds 6">
        <a:dk1>
          <a:srgbClr val="FFFFFF"/>
        </a:dk1>
        <a:lt1>
          <a:srgbClr val="FFFFFF"/>
        </a:lt1>
        <a:dk2>
          <a:srgbClr val="005000"/>
        </a:dk2>
        <a:lt2>
          <a:srgbClr val="DCEAAE"/>
        </a:lt2>
        <a:accent1>
          <a:srgbClr val="99CC00"/>
        </a:accent1>
        <a:accent2>
          <a:srgbClr val="6F801A"/>
        </a:accent2>
        <a:accent3>
          <a:srgbClr val="AAB3AA"/>
        </a:accent3>
        <a:accent4>
          <a:srgbClr val="DADADA"/>
        </a:accent4>
        <a:accent5>
          <a:srgbClr val="CAE2AA"/>
        </a:accent5>
        <a:accent6>
          <a:srgbClr val="647316"/>
        </a:accent6>
        <a:hlink>
          <a:srgbClr val="FFFFCC"/>
        </a:hlink>
        <a:folHlink>
          <a:srgbClr val="CCCC00"/>
        </a:folHlink>
      </a:clrScheme>
      <a:clrMap bg1="dk2" tx1="lt1" bg2="dk1" tx2="lt2" accent1="accent1" accent2="accent2" accent3="accent3" accent4="accent4" accent5="accent5" accent6="accent6" hlink="hlink" folHlink="folHlink"/>
    </a:extraClrScheme>
    <a:extraClrScheme>
      <a:clrScheme name="Clouds 7">
        <a:dk1>
          <a:srgbClr val="4F4F77"/>
        </a:dk1>
        <a:lt1>
          <a:srgbClr val="FFFFFF"/>
        </a:lt1>
        <a:dk2>
          <a:srgbClr val="7979A5"/>
        </a:dk2>
        <a:lt2>
          <a:srgbClr val="F3F3FF"/>
        </a:lt2>
        <a:accent1>
          <a:srgbClr val="5D5D8B"/>
        </a:accent1>
        <a:accent2>
          <a:srgbClr val="66CCFF"/>
        </a:accent2>
        <a:accent3>
          <a:srgbClr val="BEBECF"/>
        </a:accent3>
        <a:accent4>
          <a:srgbClr val="DADADA"/>
        </a:accent4>
        <a:accent5>
          <a:srgbClr val="B6B6C4"/>
        </a:accent5>
        <a:accent6>
          <a:srgbClr val="5CB9E7"/>
        </a:accent6>
        <a:hlink>
          <a:srgbClr val="CCECFF"/>
        </a:hlink>
        <a:folHlink>
          <a:srgbClr val="FFFFCC"/>
        </a:folHlink>
      </a:clrScheme>
      <a:clrMap bg1="dk2" tx1="lt1" bg2="dk1" tx2="lt2" accent1="accent1" accent2="accent2" accent3="accent3" accent4="accent4" accent5="accent5" accent6="accent6" hlink="hlink" folHlink="folHlink"/>
    </a:extraClrScheme>
    <a:extraClrScheme>
      <a:clrScheme name="Clouds 8">
        <a:dk1>
          <a:srgbClr val="000000"/>
        </a:dk1>
        <a:lt1>
          <a:srgbClr val="B9B9B9"/>
        </a:lt1>
        <a:dk2>
          <a:srgbClr val="8A8472"/>
        </a:dk2>
        <a:lt2>
          <a:srgbClr val="4D4D4D"/>
        </a:lt2>
        <a:accent1>
          <a:srgbClr val="EDEEE2"/>
        </a:accent1>
        <a:accent2>
          <a:srgbClr val="7FAA7E"/>
        </a:accent2>
        <a:accent3>
          <a:srgbClr val="D9D9D9"/>
        </a:accent3>
        <a:accent4>
          <a:srgbClr val="000000"/>
        </a:accent4>
        <a:accent5>
          <a:srgbClr val="F4F5EE"/>
        </a:accent5>
        <a:accent6>
          <a:srgbClr val="729A72"/>
        </a:accent6>
        <a:hlink>
          <a:srgbClr val="008000"/>
        </a:hlink>
        <a:folHlink>
          <a:srgbClr val="989400"/>
        </a:folHlink>
      </a:clrScheme>
      <a:clrMap bg1="lt1" tx1="dk1" bg2="lt2" tx2="dk2" accent1="accent1" accent2="accent2" accent3="accent3" accent4="accent4" accent5="accent5" accent6="accent6" hlink="hlink" folHlink="folHlink"/>
    </a:extraClrScheme>
    <a:extraClrScheme>
      <a:clrScheme name="Clouds 9">
        <a:dk1>
          <a:srgbClr val="000000"/>
        </a:dk1>
        <a:lt1>
          <a:srgbClr val="FEA24E"/>
        </a:lt1>
        <a:dk2>
          <a:srgbClr val="CC6600"/>
        </a:dk2>
        <a:lt2>
          <a:srgbClr val="808080"/>
        </a:lt2>
        <a:accent1>
          <a:srgbClr val="FBEECD"/>
        </a:accent1>
        <a:accent2>
          <a:srgbClr val="ECD044"/>
        </a:accent2>
        <a:accent3>
          <a:srgbClr val="FECEB2"/>
        </a:accent3>
        <a:accent4>
          <a:srgbClr val="000000"/>
        </a:accent4>
        <a:accent5>
          <a:srgbClr val="FDF5E3"/>
        </a:accent5>
        <a:accent6>
          <a:srgbClr val="D6BC3D"/>
        </a:accent6>
        <a:hlink>
          <a:srgbClr val="E42B00"/>
        </a:hlink>
        <a:folHlink>
          <a:srgbClr val="996633"/>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5919</TotalTime>
  <Words>2706</Words>
  <Application>Microsoft Office PowerPoint</Application>
  <PresentationFormat>On-screen Show (4:3)</PresentationFormat>
  <Paragraphs>139</Paragraphs>
  <Slides>40</Slides>
  <Notes>1</Notes>
  <HiddenSlides>1</HiddenSlides>
  <MMClips>0</MMClips>
  <ScaleCrop>false</ScaleCrop>
  <HeadingPairs>
    <vt:vector size="4" baseType="variant">
      <vt:variant>
        <vt:lpstr>Theme</vt:lpstr>
      </vt:variant>
      <vt:variant>
        <vt:i4>4</vt:i4>
      </vt:variant>
      <vt:variant>
        <vt:lpstr>Slide Titles</vt:lpstr>
      </vt:variant>
      <vt:variant>
        <vt:i4>40</vt:i4>
      </vt:variant>
    </vt:vector>
  </HeadingPairs>
  <TitlesOfParts>
    <vt:vector size="44" baseType="lpstr">
      <vt:lpstr>Office Theme</vt:lpstr>
      <vt:lpstr>1_Office Theme</vt:lpstr>
      <vt:lpstr>1_Diseño predeterminado</vt:lpstr>
      <vt:lpstr>Clouds</vt:lpstr>
      <vt:lpstr>Slide 1</vt:lpstr>
      <vt:lpstr>بررسی عوامل موثر     در  توسعه  مالزی</vt:lpstr>
      <vt:lpstr>کلیاتی از سرزمین </vt:lpstr>
      <vt:lpstr>Slide 4</vt:lpstr>
      <vt:lpstr>جمعیت و مردم</vt:lpstr>
      <vt:lpstr>حکومت</vt:lpstr>
      <vt:lpstr>Slide 7</vt:lpstr>
      <vt:lpstr>ماهاتیر محمد</vt:lpstr>
      <vt:lpstr>زبان و فرهنگ</vt:lpstr>
      <vt:lpstr>                       مختصری از تاریخ گذشته</vt:lpstr>
      <vt:lpstr>             وضعیت اقتصادی قبل از توسعه</vt:lpstr>
      <vt:lpstr> مختصری از وضعیت اقتصادی پس از آغاز روند توسعه</vt:lpstr>
      <vt:lpstr>Slide 13</vt:lpstr>
      <vt:lpstr>توضیح</vt:lpstr>
      <vt:lpstr>                                    دلیل موفقیت مالزی در فرآیند توسعه</vt:lpstr>
      <vt:lpstr>                                    تحولات توسعه در مالزی</vt:lpstr>
      <vt:lpstr>طرح صنعتی شدن اول و دوم</vt:lpstr>
      <vt:lpstr>صنعتی شدن</vt:lpstr>
      <vt:lpstr>شاخص‌های اقتصادی در سال 2012</vt:lpstr>
      <vt:lpstr>شاخص‌های اقتصادی در سال 2012</vt:lpstr>
      <vt:lpstr>شاخص‌های اقتصادی</vt:lpstr>
      <vt:lpstr>شاخص‌های اقتصادی</vt:lpstr>
      <vt:lpstr>آموزش</vt:lpstr>
      <vt:lpstr>سرمایه‌گذاری خارجی</vt:lpstr>
      <vt:lpstr>                                 دلایل تمایل سرمایه‌گذان خارجی به مالزی</vt:lpstr>
      <vt:lpstr>خصوصی‌سازی</vt:lpstr>
      <vt:lpstr>روش‌های خصوصی‌سازی در مالزی</vt:lpstr>
      <vt:lpstr>                                             برنامه‌های توسعه در مالزی</vt:lpstr>
      <vt:lpstr>                نمودار مستندات و افق زماني برنامه‌ريزي</vt:lpstr>
      <vt:lpstr>                            برنامه بلندمدت اول توسعه در مالزی</vt:lpstr>
      <vt:lpstr>برنامه بلندمدت دوم توسعه در مالزی</vt:lpstr>
      <vt:lpstr>برنامه بلندمدت سوم توسعه در مالزی</vt:lpstr>
      <vt:lpstr>توسعه صادرات</vt:lpstr>
      <vt:lpstr>Slide 34</vt:lpstr>
      <vt:lpstr>Slide 35</vt:lpstr>
      <vt:lpstr>مدیریت و تصمیم‌گیری‌های دولت</vt:lpstr>
      <vt:lpstr>مشکلات راهبرد توسعه مالزی</vt:lpstr>
      <vt:lpstr>نتیجه‌گیری</vt:lpstr>
      <vt:lpstr>Slide 39</vt:lpstr>
      <vt:lpstr>گردشگری</vt:lpstr>
    </vt:vector>
  </TitlesOfParts>
  <Company>Toshiba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Mariajose</dc:creator>
  <cp:lastModifiedBy>A</cp:lastModifiedBy>
  <cp:revision>792</cp:revision>
  <dcterms:created xsi:type="dcterms:W3CDTF">2010-05-23T14:28:12Z</dcterms:created>
  <dcterms:modified xsi:type="dcterms:W3CDTF">2014-11-27T21:09:39Z</dcterms:modified>
</cp:coreProperties>
</file>