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Default Extension="jpeg" ContentType="image/jpeg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84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73" d="100"/>
          <a:sy n="73" d="100"/>
        </p:scale>
        <p:origin x="-1296" y="-108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tableStyles" Target="tableStyle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Rectangle 14"/>
          <p:cNvSpPr>
            <a:spLocks noChangeArrowheads="1"/>
          </p:cNvSpPr>
          <p:nvPr/>
        </p:nvSpPr>
        <p:spPr bwMode="white">
          <a:xfrm>
            <a:off x="0" y="6705600"/>
            <a:ext cx="9144000" cy="1524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9" name="Rectangle 18"/>
          <p:cNvSpPr>
            <a:spLocks noChangeArrowheads="1"/>
          </p:cNvSpPr>
          <p:nvPr/>
        </p:nvSpPr>
        <p:spPr bwMode="white">
          <a:xfrm>
            <a:off x="8991600" y="3048"/>
            <a:ext cx="1524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8" name="Rectangle 17"/>
          <p:cNvSpPr>
            <a:spLocks noChangeArrowheads="1"/>
          </p:cNvSpPr>
          <p:nvPr/>
        </p:nvSpPr>
        <p:spPr bwMode="white">
          <a:xfrm>
            <a:off x="0" y="0"/>
            <a:ext cx="1524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6" name="Rectangle 15"/>
          <p:cNvSpPr>
            <a:spLocks noChangeArrowheads="1"/>
          </p:cNvSpPr>
          <p:nvPr/>
        </p:nvSpPr>
        <p:spPr bwMode="white">
          <a:xfrm>
            <a:off x="0" y="0"/>
            <a:ext cx="9144000" cy="25146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2" name="Rectangle 11"/>
          <p:cNvSpPr>
            <a:spLocks noChangeArrowheads="1"/>
          </p:cNvSpPr>
          <p:nvPr/>
        </p:nvSpPr>
        <p:spPr bwMode="auto">
          <a:xfrm>
            <a:off x="146304" y="6391656"/>
            <a:ext cx="8833104" cy="309563"/>
          </a:xfrm>
          <a:prstGeom prst="rect">
            <a:avLst/>
          </a:prstGeom>
          <a:solidFill>
            <a:schemeClr val="accent3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9" name="Subtitle 8"/>
          <p:cNvSpPr>
            <a:spLocks noGrp="1"/>
          </p:cNvSpPr>
          <p:nvPr>
            <p:ph type="subTitle" idx="1"/>
          </p:nvPr>
        </p:nvSpPr>
        <p:spPr>
          <a:xfrm>
            <a:off x="1371600" y="2819400"/>
            <a:ext cx="6400800" cy="1752600"/>
          </a:xfrm>
        </p:spPr>
        <p:txBody>
          <a:bodyPr/>
          <a:lstStyle>
            <a:lvl1pPr marL="0" indent="0" algn="ctr">
              <a:buNone/>
              <a:defRPr sz="1600" b="1" cap="all" spc="250" baseline="0">
                <a:solidFill>
                  <a:schemeClr val="tx2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en-US" smtClean="0"/>
              <a:t>Click to edit Master subtitle style</a:t>
            </a:r>
            <a:endParaRPr kumimoji="0" lang="en-US"/>
          </a:p>
        </p:txBody>
      </p:sp>
      <p:sp>
        <p:nvSpPr>
          <p:cNvPr id="28" name="Date Placeholder 27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8/28/2021</a:t>
            </a:fld>
            <a:endParaRPr lang="en-US"/>
          </a:p>
        </p:txBody>
      </p:sp>
      <p:sp>
        <p:nvSpPr>
          <p:cNvPr id="17" name="Footer Placeholder 16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traight Connector 6"/>
          <p:cNvSpPr>
            <a:spLocks noChangeShapeType="1"/>
          </p:cNvSpPr>
          <p:nvPr/>
        </p:nvSpPr>
        <p:spPr bwMode="auto">
          <a:xfrm>
            <a:off x="155448" y="2420112"/>
            <a:ext cx="8833104" cy="0"/>
          </a:xfrm>
          <a:prstGeom prst="line">
            <a:avLst/>
          </a:prstGeom>
          <a:noFill/>
          <a:ln w="11430" cap="flat" cmpd="sng" algn="ctr">
            <a:solidFill>
              <a:schemeClr val="accent3">
                <a:shade val="75000"/>
              </a:schemeClr>
            </a:solidFill>
            <a:prstDash val="sysDash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0" name="Rectangle 9"/>
          <p:cNvSpPr>
            <a:spLocks noChangeArrowheads="1"/>
          </p:cNvSpPr>
          <p:nvPr/>
        </p:nvSpPr>
        <p:spPr bwMode="auto">
          <a:xfrm>
            <a:off x="152400" y="152400"/>
            <a:ext cx="8833104" cy="6547104"/>
          </a:xfrm>
          <a:prstGeom prst="rect">
            <a:avLst/>
          </a:prstGeom>
          <a:noFill/>
          <a:ln w="9525" cap="flat" cmpd="sng" algn="ctr">
            <a:solidFill>
              <a:schemeClr val="accent3">
                <a:shade val="75000"/>
              </a:schemeClr>
            </a:solidFill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 dirty="0"/>
          </a:p>
        </p:txBody>
      </p:sp>
      <p:sp>
        <p:nvSpPr>
          <p:cNvPr id="13" name="Oval 12"/>
          <p:cNvSpPr/>
          <p:nvPr/>
        </p:nvSpPr>
        <p:spPr>
          <a:xfrm>
            <a:off x="4267200" y="2115312"/>
            <a:ext cx="609600" cy="609600"/>
          </a:xfrm>
          <a:prstGeom prst="ellipse">
            <a:avLst/>
          </a:prstGeom>
          <a:solidFill>
            <a:srgbClr val="FFFFFF"/>
          </a:solidFill>
          <a:ln w="158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4" name="Oval 13"/>
          <p:cNvSpPr/>
          <p:nvPr/>
        </p:nvSpPr>
        <p:spPr>
          <a:xfrm>
            <a:off x="4361688" y="2209800"/>
            <a:ext cx="420624" cy="420624"/>
          </a:xfrm>
          <a:prstGeom prst="ellipse">
            <a:avLst/>
          </a:prstGeom>
          <a:solidFill>
            <a:srgbClr val="FFFFFF"/>
          </a:solidFill>
          <a:ln w="50800" cap="rnd" cmpd="dbl" algn="ctr">
            <a:solidFill>
              <a:schemeClr val="accent3">
                <a:shade val="75000"/>
              </a:schemeClr>
            </a:solidFill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9" name="Slide Number Placeholder 28"/>
          <p:cNvSpPr>
            <a:spLocks noGrp="1"/>
          </p:cNvSpPr>
          <p:nvPr>
            <p:ph type="sldNum" sz="quarter" idx="12"/>
          </p:nvPr>
        </p:nvSpPr>
        <p:spPr>
          <a:xfrm>
            <a:off x="4343400" y="2199450"/>
            <a:ext cx="457200" cy="441325"/>
          </a:xfrm>
        </p:spPr>
        <p:txBody>
          <a:bodyPr/>
          <a:lstStyle>
            <a:lvl1pPr>
              <a:defRPr>
                <a:solidFill>
                  <a:schemeClr val="accent3">
                    <a:shade val="75000"/>
                  </a:schemeClr>
                </a:solidFill>
              </a:defRPr>
            </a:lvl1pPr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8" name="Title 7"/>
          <p:cNvSpPr>
            <a:spLocks noGrp="1"/>
          </p:cNvSpPr>
          <p:nvPr>
            <p:ph type="ctrTitle"/>
          </p:nvPr>
        </p:nvSpPr>
        <p:spPr>
          <a:xfrm>
            <a:off x="685800" y="381000"/>
            <a:ext cx="7772400" cy="1752600"/>
          </a:xfrm>
        </p:spPr>
        <p:txBody>
          <a:bodyPr anchor="b"/>
          <a:lstStyle>
            <a:lvl1pPr>
              <a:defRPr sz="4200">
                <a:solidFill>
                  <a:schemeClr val="accent1"/>
                </a:solidFill>
              </a:defRPr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>
                <a:solidFill>
                  <a:schemeClr val="accent3">
                    <a:shade val="75000"/>
                  </a:schemeClr>
                </a:solidFill>
              </a:defRPr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8/28/2021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4361688" y="1026372"/>
            <a:ext cx="457200" cy="441325"/>
          </a:xfrm>
        </p:spPr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8" name="Content Placeholder 7"/>
          <p:cNvSpPr>
            <a:spLocks noGrp="1"/>
          </p:cNvSpPr>
          <p:nvPr>
            <p:ph sz="quarter" idx="1"/>
          </p:nvPr>
        </p:nvSpPr>
        <p:spPr>
          <a:xfrm>
            <a:off x="301752" y="1527048"/>
            <a:ext cx="8503920" cy="4572000"/>
          </a:xfrm>
        </p:spPr>
        <p:txBody>
          <a:bodyPr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Section Header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Rectangle 16"/>
          <p:cNvSpPr>
            <a:spLocks noChangeArrowheads="1"/>
          </p:cNvSpPr>
          <p:nvPr/>
        </p:nvSpPr>
        <p:spPr bwMode="white">
          <a:xfrm>
            <a:off x="0" y="0"/>
            <a:ext cx="1524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5" name="Rectangle 14"/>
          <p:cNvSpPr>
            <a:spLocks noChangeArrowheads="1"/>
          </p:cNvSpPr>
          <p:nvPr/>
        </p:nvSpPr>
        <p:spPr bwMode="white">
          <a:xfrm>
            <a:off x="0" y="6705600"/>
            <a:ext cx="9144000" cy="1524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6" name="Rectangle 15"/>
          <p:cNvSpPr>
            <a:spLocks noChangeArrowheads="1"/>
          </p:cNvSpPr>
          <p:nvPr/>
        </p:nvSpPr>
        <p:spPr bwMode="white">
          <a:xfrm>
            <a:off x="0" y="0"/>
            <a:ext cx="9144000" cy="1524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8" name="Rectangle 17"/>
          <p:cNvSpPr>
            <a:spLocks noChangeArrowheads="1"/>
          </p:cNvSpPr>
          <p:nvPr/>
        </p:nvSpPr>
        <p:spPr bwMode="white">
          <a:xfrm>
            <a:off x="8991600" y="19050"/>
            <a:ext cx="1524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9" name="Rectangle 18"/>
          <p:cNvSpPr>
            <a:spLocks noChangeArrowheads="1"/>
          </p:cNvSpPr>
          <p:nvPr/>
        </p:nvSpPr>
        <p:spPr bwMode="white">
          <a:xfrm>
            <a:off x="152400" y="2286000"/>
            <a:ext cx="8833104" cy="3048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2" name="Rectangle 11"/>
          <p:cNvSpPr>
            <a:spLocks noChangeArrowheads="1"/>
          </p:cNvSpPr>
          <p:nvPr/>
        </p:nvSpPr>
        <p:spPr bwMode="auto">
          <a:xfrm>
            <a:off x="155448" y="142352"/>
            <a:ext cx="8833104" cy="2139696"/>
          </a:xfrm>
          <a:prstGeom prst="rect">
            <a:avLst/>
          </a:prstGeom>
          <a:solidFill>
            <a:schemeClr val="accent1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368426" y="2743200"/>
            <a:ext cx="6480174" cy="1673225"/>
          </a:xfrm>
        </p:spPr>
        <p:txBody>
          <a:bodyPr anchor="t"/>
          <a:lstStyle>
            <a:lvl1pPr marL="0" indent="0" algn="ctr">
              <a:buNone/>
              <a:defRPr sz="1600" b="1" cap="all" spc="250" baseline="0">
                <a:solidFill>
                  <a:schemeClr val="tx2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13" name="Rectangle 12"/>
          <p:cNvSpPr>
            <a:spLocks noChangeArrowheads="1"/>
          </p:cNvSpPr>
          <p:nvPr/>
        </p:nvSpPr>
        <p:spPr bwMode="auto">
          <a:xfrm>
            <a:off x="146304" y="6391656"/>
            <a:ext cx="8833104" cy="309563"/>
          </a:xfrm>
          <a:prstGeom prst="rect">
            <a:avLst/>
          </a:prstGeom>
          <a:solidFill>
            <a:schemeClr val="accent3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4" name="Rectangle 13"/>
          <p:cNvSpPr>
            <a:spLocks noChangeArrowheads="1"/>
          </p:cNvSpPr>
          <p:nvPr/>
        </p:nvSpPr>
        <p:spPr bwMode="auto">
          <a:xfrm>
            <a:off x="152400" y="152400"/>
            <a:ext cx="8833104" cy="6547104"/>
          </a:xfrm>
          <a:prstGeom prst="rect">
            <a:avLst/>
          </a:prstGeom>
          <a:noFill/>
          <a:ln w="9525" cap="flat" cmpd="sng" algn="ctr">
            <a:solidFill>
              <a:schemeClr val="accent3">
                <a:shade val="75000"/>
              </a:schemeClr>
            </a:solidFill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8/28/2021</a:t>
            </a:fld>
            <a:endParaRPr lang="en-US"/>
          </a:p>
        </p:txBody>
      </p:sp>
      <p:sp>
        <p:nvSpPr>
          <p:cNvPr id="8" name="Straight Connector 7"/>
          <p:cNvSpPr>
            <a:spLocks noChangeShapeType="1"/>
          </p:cNvSpPr>
          <p:nvPr/>
        </p:nvSpPr>
        <p:spPr bwMode="auto">
          <a:xfrm>
            <a:off x="152400" y="2438400"/>
            <a:ext cx="8833104" cy="0"/>
          </a:xfrm>
          <a:prstGeom prst="line">
            <a:avLst/>
          </a:prstGeom>
          <a:noFill/>
          <a:ln w="11430" cap="flat" cmpd="sng" algn="ctr">
            <a:solidFill>
              <a:schemeClr val="accent3">
                <a:shade val="75000"/>
              </a:schemeClr>
            </a:solidFill>
            <a:prstDash val="sysDash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0" name="Oval 9"/>
          <p:cNvSpPr/>
          <p:nvPr/>
        </p:nvSpPr>
        <p:spPr>
          <a:xfrm>
            <a:off x="4267200" y="2115312"/>
            <a:ext cx="609600" cy="609600"/>
          </a:xfrm>
          <a:prstGeom prst="ellipse">
            <a:avLst/>
          </a:prstGeom>
          <a:solidFill>
            <a:srgbClr val="FFFFFF"/>
          </a:solidFill>
          <a:ln w="158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1" name="Oval 10"/>
          <p:cNvSpPr/>
          <p:nvPr/>
        </p:nvSpPr>
        <p:spPr>
          <a:xfrm>
            <a:off x="4361688" y="2209800"/>
            <a:ext cx="420624" cy="420624"/>
          </a:xfrm>
          <a:prstGeom prst="ellipse">
            <a:avLst/>
          </a:prstGeom>
          <a:solidFill>
            <a:srgbClr val="FFFFFF"/>
          </a:solidFill>
          <a:ln w="50800" cap="rnd" cmpd="dbl" algn="ctr">
            <a:solidFill>
              <a:schemeClr val="accent3">
                <a:shade val="75000"/>
              </a:schemeClr>
            </a:solidFill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4343400" y="2199450"/>
            <a:ext cx="457200" cy="441325"/>
          </a:xfrm>
        </p:spPr>
        <p:txBody>
          <a:bodyPr/>
          <a:lstStyle>
            <a:lvl1pPr>
              <a:defRPr>
                <a:solidFill>
                  <a:schemeClr val="accent3">
                    <a:shade val="75000"/>
                  </a:schemeClr>
                </a:solidFill>
              </a:defRPr>
            </a:lvl1pPr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533400"/>
            <a:ext cx="7772400" cy="1524000"/>
          </a:xfrm>
        </p:spPr>
        <p:txBody>
          <a:bodyPr anchor="b"/>
          <a:lstStyle>
            <a:lvl1pPr algn="ctr">
              <a:buNone/>
              <a:defRPr sz="4200" b="0" cap="none" baseline="0">
                <a:solidFill>
                  <a:srgbClr val="FFFFFF"/>
                </a:solidFill>
              </a:defRPr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01752" y="228600"/>
            <a:ext cx="8534400" cy="758952"/>
          </a:xfrm>
        </p:spPr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5791200" y="6409944"/>
            <a:ext cx="3044952" cy="365760"/>
          </a:xfrm>
        </p:spPr>
        <p:txBody>
          <a:bodyPr/>
          <a:lstStyle/>
          <a:p>
            <a:fld id="{1D8BD707-D9CF-40AE-B4C6-C98DA3205C09}" type="datetimeFigureOut">
              <a:rPr lang="en-US" smtClean="0"/>
              <a:pPr/>
              <a:t>8/28/2021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8" name="Straight Connector 7"/>
          <p:cNvSpPr>
            <a:spLocks noChangeShapeType="1"/>
          </p:cNvSpPr>
          <p:nvPr/>
        </p:nvSpPr>
        <p:spPr bwMode="auto">
          <a:xfrm flipV="1">
            <a:off x="4563080" y="1575652"/>
            <a:ext cx="8921" cy="4819557"/>
          </a:xfrm>
          <a:prstGeom prst="line">
            <a:avLst/>
          </a:prstGeom>
          <a:noFill/>
          <a:ln w="9525" cap="flat" cmpd="sng" algn="ctr">
            <a:solidFill>
              <a:schemeClr val="tx2"/>
            </a:solidFill>
            <a:prstDash val="sysDash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0" name="Content Placeholder 9"/>
          <p:cNvSpPr>
            <a:spLocks noGrp="1"/>
          </p:cNvSpPr>
          <p:nvPr>
            <p:ph sz="half" idx="1"/>
          </p:nvPr>
        </p:nvSpPr>
        <p:spPr>
          <a:xfrm>
            <a:off x="301752" y="1371600"/>
            <a:ext cx="4038600" cy="4681728"/>
          </a:xfrm>
        </p:spPr>
        <p:txBody>
          <a:bodyPr/>
          <a:lstStyle>
            <a:lvl1pPr>
              <a:defRPr sz="2500"/>
            </a:lvl1pPr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12" name="Content Placeholder 11"/>
          <p:cNvSpPr>
            <a:spLocks noGrp="1"/>
          </p:cNvSpPr>
          <p:nvPr>
            <p:ph sz="half" idx="2"/>
          </p:nvPr>
        </p:nvSpPr>
        <p:spPr>
          <a:xfrm>
            <a:off x="4800600" y="1371600"/>
            <a:ext cx="4038600" cy="4681728"/>
          </a:xfrm>
        </p:spPr>
        <p:txBody>
          <a:bodyPr/>
          <a:lstStyle>
            <a:lvl1pPr>
              <a:defRPr sz="2500"/>
            </a:lvl1pPr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TxTwoObj" preserve="1">
  <p:cSld name="Comparison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Straight Connector 9"/>
          <p:cNvSpPr>
            <a:spLocks noChangeShapeType="1"/>
          </p:cNvSpPr>
          <p:nvPr/>
        </p:nvSpPr>
        <p:spPr bwMode="auto">
          <a:xfrm flipV="1">
            <a:off x="4572000" y="2200275"/>
            <a:ext cx="0" cy="4187952"/>
          </a:xfrm>
          <a:prstGeom prst="line">
            <a:avLst/>
          </a:prstGeom>
          <a:noFill/>
          <a:ln w="9525" cap="flat" cmpd="sng" algn="ctr">
            <a:solidFill>
              <a:schemeClr val="tx2"/>
            </a:solidFill>
            <a:prstDash val="sysDash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20" name="Rectangle 19"/>
          <p:cNvSpPr>
            <a:spLocks noChangeArrowheads="1"/>
          </p:cNvSpPr>
          <p:nvPr/>
        </p:nvSpPr>
        <p:spPr bwMode="white">
          <a:xfrm>
            <a:off x="0" y="0"/>
            <a:ext cx="9144000" cy="14478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9" name="Rectangle 18"/>
          <p:cNvSpPr>
            <a:spLocks noChangeArrowheads="1"/>
          </p:cNvSpPr>
          <p:nvPr/>
        </p:nvSpPr>
        <p:spPr bwMode="white">
          <a:xfrm>
            <a:off x="0" y="6705600"/>
            <a:ext cx="9144000" cy="1524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21" name="Rectangle 20"/>
          <p:cNvSpPr>
            <a:spLocks noChangeArrowheads="1"/>
          </p:cNvSpPr>
          <p:nvPr/>
        </p:nvSpPr>
        <p:spPr bwMode="white">
          <a:xfrm>
            <a:off x="0" y="0"/>
            <a:ext cx="1524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22" name="Rectangle 21"/>
          <p:cNvSpPr>
            <a:spLocks noChangeArrowheads="1"/>
          </p:cNvSpPr>
          <p:nvPr/>
        </p:nvSpPr>
        <p:spPr bwMode="white">
          <a:xfrm>
            <a:off x="8991600" y="0"/>
            <a:ext cx="1524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1" name="Rectangle 10"/>
          <p:cNvSpPr/>
          <p:nvPr/>
        </p:nvSpPr>
        <p:spPr>
          <a:xfrm>
            <a:off x="152400" y="1371600"/>
            <a:ext cx="8833104" cy="914400"/>
          </a:xfrm>
          <a:prstGeom prst="rect">
            <a:avLst/>
          </a:prstGeom>
          <a:solidFill>
            <a:schemeClr val="accent1"/>
          </a:solidFill>
          <a:ln w="158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3" name="Rectangle 12"/>
          <p:cNvSpPr>
            <a:spLocks noChangeArrowheads="1"/>
          </p:cNvSpPr>
          <p:nvPr/>
        </p:nvSpPr>
        <p:spPr bwMode="auto">
          <a:xfrm>
            <a:off x="145923" y="6391656"/>
            <a:ext cx="8833104" cy="310896"/>
          </a:xfrm>
          <a:prstGeom prst="rect">
            <a:avLst/>
          </a:prstGeom>
          <a:solidFill>
            <a:schemeClr val="accent3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301752" y="1524000"/>
            <a:ext cx="4040188" cy="732974"/>
          </a:xfrm>
          <a:noFill/>
          <a:ln w="15875" cap="rnd" cmpd="sng" algn="ctr">
            <a:noFill/>
            <a:prstDash val="solid"/>
          </a:ln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>
            <a:noAutofit/>
          </a:bodyPr>
          <a:lstStyle>
            <a:lvl1pPr marL="0" indent="0">
              <a:buNone/>
              <a:defRPr lang="en-US" sz="2200" b="1" dirty="0" smtClean="0">
                <a:solidFill>
                  <a:srgbClr val="FFFFFF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3"/>
          </p:nvPr>
        </p:nvSpPr>
        <p:spPr>
          <a:xfrm>
            <a:off x="4791330" y="1524000"/>
            <a:ext cx="4041775" cy="731520"/>
          </a:xfrm>
          <a:noFill/>
          <a:ln w="15875" cap="rnd" cmpd="sng" algn="ctr">
            <a:noFill/>
            <a:prstDash val="solid"/>
          </a:ln>
        </p:spPr>
        <p:style>
          <a:lnRef idx="3">
            <a:schemeClr val="lt1"/>
          </a:lnRef>
          <a:fillRef idx="1">
            <a:schemeClr val="accent2"/>
          </a:fillRef>
          <a:effectRef idx="1">
            <a:schemeClr val="accent2"/>
          </a:effectRef>
          <a:fontRef idx="minor">
            <a:schemeClr val="lt1"/>
          </a:fontRef>
        </p:style>
        <p:txBody>
          <a:bodyPr anchor="ctr">
            <a:noAutofit/>
          </a:bodyPr>
          <a:lstStyle>
            <a:lvl1pPr marL="0" indent="0">
              <a:buNone/>
              <a:defRPr sz="2200" b="1"/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8/28/2021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>
          <a:xfrm>
            <a:off x="304800" y="6409944"/>
            <a:ext cx="3581400" cy="365760"/>
          </a:xfrm>
        </p:spPr>
        <p:txBody>
          <a:bodyPr/>
          <a:lstStyle/>
          <a:p>
            <a:endParaRPr lang="en-US"/>
          </a:p>
        </p:txBody>
      </p:sp>
      <p:sp>
        <p:nvSpPr>
          <p:cNvPr id="15" name="Straight Connector 14"/>
          <p:cNvSpPr>
            <a:spLocks noChangeShapeType="1"/>
          </p:cNvSpPr>
          <p:nvPr/>
        </p:nvSpPr>
        <p:spPr bwMode="auto">
          <a:xfrm>
            <a:off x="152400" y="1280160"/>
            <a:ext cx="8833104" cy="0"/>
          </a:xfrm>
          <a:prstGeom prst="line">
            <a:avLst/>
          </a:prstGeom>
          <a:noFill/>
          <a:ln w="11430" cap="flat" cmpd="sng" algn="ctr">
            <a:solidFill>
              <a:schemeClr val="accent3">
                <a:shade val="75000"/>
              </a:schemeClr>
            </a:solidFill>
            <a:prstDash val="sysDash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8" name="Rectangle 17"/>
          <p:cNvSpPr>
            <a:spLocks noChangeArrowheads="1"/>
          </p:cNvSpPr>
          <p:nvPr/>
        </p:nvSpPr>
        <p:spPr bwMode="auto">
          <a:xfrm>
            <a:off x="152400" y="155448"/>
            <a:ext cx="8833104" cy="6547104"/>
          </a:xfrm>
          <a:prstGeom prst="rect">
            <a:avLst/>
          </a:prstGeom>
          <a:noFill/>
          <a:ln w="9525" cap="flat" cmpd="sng" algn="ctr">
            <a:solidFill>
              <a:schemeClr val="accent3">
                <a:shade val="75000"/>
              </a:schemeClr>
            </a:solidFill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 dirty="0"/>
          </a:p>
        </p:txBody>
      </p:sp>
      <p:sp>
        <p:nvSpPr>
          <p:cNvPr id="24" name="Content Placeholder 23"/>
          <p:cNvSpPr>
            <a:spLocks noGrp="1"/>
          </p:cNvSpPr>
          <p:nvPr>
            <p:ph sz="quarter" idx="2"/>
          </p:nvPr>
        </p:nvSpPr>
        <p:spPr>
          <a:xfrm>
            <a:off x="301752" y="2471383"/>
            <a:ext cx="4041648" cy="3818404"/>
          </a:xfrm>
        </p:spPr>
        <p:txBody>
          <a:bodyPr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26" name="Content Placeholder 25"/>
          <p:cNvSpPr>
            <a:spLocks noGrp="1"/>
          </p:cNvSpPr>
          <p:nvPr>
            <p:ph sz="quarter" idx="4"/>
          </p:nvPr>
        </p:nvSpPr>
        <p:spPr>
          <a:xfrm>
            <a:off x="4800600" y="2471383"/>
            <a:ext cx="4038600" cy="3822192"/>
          </a:xfrm>
        </p:spPr>
        <p:txBody>
          <a:bodyPr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25" name="Oval 24"/>
          <p:cNvSpPr/>
          <p:nvPr/>
        </p:nvSpPr>
        <p:spPr>
          <a:xfrm>
            <a:off x="4267200" y="956036"/>
            <a:ext cx="609600" cy="609600"/>
          </a:xfrm>
          <a:prstGeom prst="ellipse">
            <a:avLst/>
          </a:prstGeom>
          <a:solidFill>
            <a:srgbClr val="FFFFFF"/>
          </a:solidFill>
          <a:ln w="158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7" name="Oval 26"/>
          <p:cNvSpPr/>
          <p:nvPr/>
        </p:nvSpPr>
        <p:spPr>
          <a:xfrm>
            <a:off x="4361688" y="1050524"/>
            <a:ext cx="420624" cy="420624"/>
          </a:xfrm>
          <a:prstGeom prst="ellipse">
            <a:avLst/>
          </a:prstGeom>
          <a:solidFill>
            <a:srgbClr val="FFFFFF"/>
          </a:solidFill>
          <a:ln w="50800" cap="rnd" cmpd="dbl" algn="ctr">
            <a:solidFill>
              <a:schemeClr val="accent3">
                <a:shade val="75000"/>
              </a:schemeClr>
            </a:solidFill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>
          <a:xfrm>
            <a:off x="4343400" y="1042416"/>
            <a:ext cx="457200" cy="441325"/>
          </a:xfrm>
        </p:spPr>
        <p:txBody>
          <a:bodyPr/>
          <a:lstStyle>
            <a:lvl1pPr algn="ctr">
              <a:defRPr/>
            </a:lvl1pPr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23" name="Title 22"/>
          <p:cNvSpPr>
            <a:spLocks noGrp="1"/>
          </p:cNvSpPr>
          <p:nvPr>
            <p:ph type="title"/>
          </p:nvPr>
        </p:nvSpPr>
        <p:spPr/>
        <p:txBody>
          <a:bodyPr rtlCol="0" anchor="b" anchorCtr="0"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8/28/2021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>
          <a:xfrm>
            <a:off x="4343400" y="1036020"/>
            <a:ext cx="457200" cy="441325"/>
          </a:xfrm>
        </p:spPr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>
            <a:spLocks noChangeArrowheads="1"/>
          </p:cNvSpPr>
          <p:nvPr/>
        </p:nvSpPr>
        <p:spPr bwMode="white">
          <a:xfrm>
            <a:off x="0" y="6705600"/>
            <a:ext cx="9144000" cy="1524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8" name="Rectangle 7"/>
          <p:cNvSpPr>
            <a:spLocks noChangeArrowheads="1"/>
          </p:cNvSpPr>
          <p:nvPr/>
        </p:nvSpPr>
        <p:spPr bwMode="white">
          <a:xfrm>
            <a:off x="0" y="0"/>
            <a:ext cx="9144000" cy="155448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0" name="Rectangle 9"/>
          <p:cNvSpPr>
            <a:spLocks noChangeArrowheads="1"/>
          </p:cNvSpPr>
          <p:nvPr/>
        </p:nvSpPr>
        <p:spPr bwMode="white">
          <a:xfrm>
            <a:off x="8991600" y="0"/>
            <a:ext cx="1524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9" name="Rectangle 8"/>
          <p:cNvSpPr>
            <a:spLocks noChangeArrowheads="1"/>
          </p:cNvSpPr>
          <p:nvPr/>
        </p:nvSpPr>
        <p:spPr bwMode="white">
          <a:xfrm>
            <a:off x="0" y="0"/>
            <a:ext cx="1524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5" name="Rectangle 4"/>
          <p:cNvSpPr>
            <a:spLocks noChangeArrowheads="1"/>
          </p:cNvSpPr>
          <p:nvPr/>
        </p:nvSpPr>
        <p:spPr bwMode="auto">
          <a:xfrm>
            <a:off x="146304" y="6391656"/>
            <a:ext cx="8833104" cy="309563"/>
          </a:xfrm>
          <a:prstGeom prst="rect">
            <a:avLst/>
          </a:prstGeom>
          <a:solidFill>
            <a:schemeClr val="accent3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6" name="Rectangle 5"/>
          <p:cNvSpPr>
            <a:spLocks noChangeArrowheads="1"/>
          </p:cNvSpPr>
          <p:nvPr/>
        </p:nvSpPr>
        <p:spPr bwMode="auto">
          <a:xfrm>
            <a:off x="152400" y="158496"/>
            <a:ext cx="8833104" cy="6547104"/>
          </a:xfrm>
          <a:prstGeom prst="rect">
            <a:avLst/>
          </a:prstGeom>
          <a:noFill/>
          <a:ln w="9525" cap="flat" cmpd="sng" algn="ctr">
            <a:solidFill>
              <a:schemeClr val="accent3">
                <a:shade val="75000"/>
              </a:schemeClr>
            </a:solidFill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 dirty="0"/>
          </a:p>
        </p:txBody>
      </p:sp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8/28/2021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>
          <a:xfrm>
            <a:off x="4267200" y="6324600"/>
            <a:ext cx="609600" cy="441324"/>
          </a:xfrm>
        </p:spPr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Content with Caption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Rectangle 18"/>
          <p:cNvSpPr>
            <a:spLocks noChangeArrowheads="1"/>
          </p:cNvSpPr>
          <p:nvPr/>
        </p:nvSpPr>
        <p:spPr bwMode="auto">
          <a:xfrm>
            <a:off x="152400" y="152400"/>
            <a:ext cx="8833104" cy="304800"/>
          </a:xfrm>
          <a:prstGeom prst="rect">
            <a:avLst/>
          </a:prstGeom>
          <a:solidFill>
            <a:schemeClr val="accent3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5" name="Rectangle 14"/>
          <p:cNvSpPr>
            <a:spLocks noChangeArrowheads="1"/>
          </p:cNvSpPr>
          <p:nvPr/>
        </p:nvSpPr>
        <p:spPr bwMode="white">
          <a:xfrm>
            <a:off x="0" y="6705600"/>
            <a:ext cx="9144000" cy="1524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8" name="Rectangle 17"/>
          <p:cNvSpPr>
            <a:spLocks noChangeArrowheads="1"/>
          </p:cNvSpPr>
          <p:nvPr/>
        </p:nvSpPr>
        <p:spPr bwMode="white">
          <a:xfrm>
            <a:off x="8991600" y="0"/>
            <a:ext cx="1524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6" name="Rectangle 15"/>
          <p:cNvSpPr>
            <a:spLocks noChangeArrowheads="1"/>
          </p:cNvSpPr>
          <p:nvPr/>
        </p:nvSpPr>
        <p:spPr bwMode="white">
          <a:xfrm>
            <a:off x="0" y="0"/>
            <a:ext cx="9144000" cy="118872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7" name="Rectangle 16"/>
          <p:cNvSpPr>
            <a:spLocks noChangeArrowheads="1"/>
          </p:cNvSpPr>
          <p:nvPr/>
        </p:nvSpPr>
        <p:spPr bwMode="white">
          <a:xfrm>
            <a:off x="0" y="0"/>
            <a:ext cx="1524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3" name="Rectangle 12"/>
          <p:cNvSpPr/>
          <p:nvPr/>
        </p:nvSpPr>
        <p:spPr>
          <a:xfrm>
            <a:off x="152400" y="609600"/>
            <a:ext cx="2743200" cy="5867400"/>
          </a:xfrm>
          <a:prstGeom prst="rect">
            <a:avLst/>
          </a:prstGeom>
          <a:solidFill>
            <a:schemeClr val="accent1"/>
          </a:solidFill>
          <a:ln w="158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81000" y="914400"/>
            <a:ext cx="2362200" cy="990600"/>
          </a:xfrm>
        </p:spPr>
        <p:txBody>
          <a:bodyPr anchor="b">
            <a:noAutofit/>
          </a:bodyPr>
          <a:lstStyle>
            <a:lvl1pPr algn="l">
              <a:buNone/>
              <a:defRPr sz="2200" b="1">
                <a:solidFill>
                  <a:srgbClr val="FFFFFF"/>
                </a:solidFill>
              </a:defRPr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2"/>
          </p:nvPr>
        </p:nvSpPr>
        <p:spPr>
          <a:xfrm>
            <a:off x="381000" y="1981200"/>
            <a:ext cx="2362200" cy="4144963"/>
          </a:xfrm>
        </p:spPr>
        <p:txBody>
          <a:bodyPr/>
          <a:lstStyle>
            <a:lvl1pPr marL="0" indent="0">
              <a:spcAft>
                <a:spcPts val="1000"/>
              </a:spcAft>
              <a:buNone/>
              <a:defRPr sz="1600">
                <a:solidFill>
                  <a:srgbClr val="FFFFFF"/>
                </a:solidFill>
              </a:defRPr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8" name="Rectangle 7"/>
          <p:cNvSpPr>
            <a:spLocks noChangeArrowheads="1"/>
          </p:cNvSpPr>
          <p:nvPr/>
        </p:nvSpPr>
        <p:spPr bwMode="auto">
          <a:xfrm>
            <a:off x="152400" y="152400"/>
            <a:ext cx="8833104" cy="6547104"/>
          </a:xfrm>
          <a:prstGeom prst="rect">
            <a:avLst/>
          </a:prstGeom>
          <a:noFill/>
          <a:ln w="9525" cap="flat" cmpd="sng" algn="ctr">
            <a:solidFill>
              <a:schemeClr val="accent3">
                <a:shade val="75000"/>
              </a:schemeClr>
            </a:solidFill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 dirty="0"/>
          </a:p>
        </p:txBody>
      </p:sp>
      <p:sp>
        <p:nvSpPr>
          <p:cNvPr id="9" name="Straight Connector 8"/>
          <p:cNvSpPr>
            <a:spLocks noChangeShapeType="1"/>
          </p:cNvSpPr>
          <p:nvPr/>
        </p:nvSpPr>
        <p:spPr bwMode="auto">
          <a:xfrm>
            <a:off x="152400" y="533400"/>
            <a:ext cx="8833104" cy="0"/>
          </a:xfrm>
          <a:prstGeom prst="line">
            <a:avLst/>
          </a:prstGeom>
          <a:noFill/>
          <a:ln w="11430" cap="flat" cmpd="sng" algn="ctr">
            <a:solidFill>
              <a:schemeClr val="accent3">
                <a:shade val="75000"/>
              </a:schemeClr>
            </a:solidFill>
            <a:prstDash val="sysDash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20" name="Content Placeholder 19"/>
          <p:cNvSpPr>
            <a:spLocks noGrp="1"/>
          </p:cNvSpPr>
          <p:nvPr>
            <p:ph sz="quarter" idx="1"/>
          </p:nvPr>
        </p:nvSpPr>
        <p:spPr>
          <a:xfrm>
            <a:off x="3124200" y="685800"/>
            <a:ext cx="5638800" cy="5410200"/>
          </a:xfrm>
        </p:spPr>
        <p:txBody>
          <a:bodyPr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10" name="Oval 9"/>
          <p:cNvSpPr/>
          <p:nvPr/>
        </p:nvSpPr>
        <p:spPr>
          <a:xfrm>
            <a:off x="1295400" y="228600"/>
            <a:ext cx="609600" cy="609600"/>
          </a:xfrm>
          <a:prstGeom prst="ellipse">
            <a:avLst/>
          </a:prstGeom>
          <a:solidFill>
            <a:srgbClr val="FFFFFF"/>
          </a:solidFill>
          <a:ln w="158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1" name="Oval 10"/>
          <p:cNvSpPr/>
          <p:nvPr/>
        </p:nvSpPr>
        <p:spPr>
          <a:xfrm>
            <a:off x="1389888" y="323088"/>
            <a:ext cx="420624" cy="420624"/>
          </a:xfrm>
          <a:prstGeom prst="ellipse">
            <a:avLst/>
          </a:prstGeom>
          <a:solidFill>
            <a:srgbClr val="FFFFFF"/>
          </a:solidFill>
          <a:ln w="50800" cap="rnd" cmpd="dbl" algn="ctr">
            <a:solidFill>
              <a:schemeClr val="accent3">
                <a:shade val="75000"/>
              </a:schemeClr>
            </a:solidFill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1371600" y="312738"/>
            <a:ext cx="457200" cy="441325"/>
          </a:xfrm>
        </p:spPr>
        <p:txBody>
          <a:bodyPr/>
          <a:lstStyle>
            <a:lvl1pPr>
              <a:defRPr>
                <a:solidFill>
                  <a:schemeClr val="accent3">
                    <a:shade val="75000"/>
                  </a:schemeClr>
                </a:solidFill>
              </a:defRPr>
            </a:lvl1pPr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21" name="Rectangle 20"/>
          <p:cNvSpPr>
            <a:spLocks noChangeArrowheads="1"/>
          </p:cNvSpPr>
          <p:nvPr/>
        </p:nvSpPr>
        <p:spPr bwMode="auto">
          <a:xfrm>
            <a:off x="149352" y="6388385"/>
            <a:ext cx="8833104" cy="309563"/>
          </a:xfrm>
          <a:prstGeom prst="rect">
            <a:avLst/>
          </a:prstGeom>
          <a:solidFill>
            <a:schemeClr val="accent3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8/28/2021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301752" y="6410848"/>
            <a:ext cx="3383280" cy="365760"/>
          </a:xfrm>
        </p:spPr>
        <p:txBody>
          <a:bodyPr/>
          <a:lstStyle/>
          <a:p>
            <a:endParaRPr lang="en-US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Straight Connector 20"/>
          <p:cNvSpPr>
            <a:spLocks noChangeShapeType="1"/>
          </p:cNvSpPr>
          <p:nvPr/>
        </p:nvSpPr>
        <p:spPr bwMode="auto">
          <a:xfrm>
            <a:off x="152400" y="533400"/>
            <a:ext cx="8833104" cy="0"/>
          </a:xfrm>
          <a:prstGeom prst="line">
            <a:avLst/>
          </a:prstGeom>
          <a:noFill/>
          <a:ln w="11430" cap="flat" cmpd="sng" algn="ctr">
            <a:solidFill>
              <a:schemeClr val="accent3">
                <a:shade val="75000"/>
              </a:schemeClr>
            </a:solidFill>
            <a:prstDash val="sysDash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9" name="Rectangle 18"/>
          <p:cNvSpPr>
            <a:spLocks noChangeArrowheads="1"/>
          </p:cNvSpPr>
          <p:nvPr/>
        </p:nvSpPr>
        <p:spPr bwMode="white">
          <a:xfrm>
            <a:off x="0" y="6705600"/>
            <a:ext cx="9144000" cy="1524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6" name="Rectangle 15"/>
          <p:cNvSpPr>
            <a:spLocks noChangeArrowheads="1"/>
          </p:cNvSpPr>
          <p:nvPr/>
        </p:nvSpPr>
        <p:spPr bwMode="white">
          <a:xfrm>
            <a:off x="8991600" y="0"/>
            <a:ext cx="1524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7" name="Rectangle 16"/>
          <p:cNvSpPr>
            <a:spLocks noChangeArrowheads="1"/>
          </p:cNvSpPr>
          <p:nvPr/>
        </p:nvSpPr>
        <p:spPr bwMode="white">
          <a:xfrm>
            <a:off x="0" y="0"/>
            <a:ext cx="9144000" cy="1524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8" name="Rectangle 17"/>
          <p:cNvSpPr>
            <a:spLocks noChangeArrowheads="1"/>
          </p:cNvSpPr>
          <p:nvPr/>
        </p:nvSpPr>
        <p:spPr bwMode="white">
          <a:xfrm>
            <a:off x="0" y="0"/>
            <a:ext cx="1524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 dirty="0"/>
          </a:p>
        </p:txBody>
      </p:sp>
      <p:sp>
        <p:nvSpPr>
          <p:cNvPr id="20" name="Rectangle 19"/>
          <p:cNvSpPr>
            <a:spLocks noChangeArrowheads="1"/>
          </p:cNvSpPr>
          <p:nvPr/>
        </p:nvSpPr>
        <p:spPr bwMode="auto">
          <a:xfrm>
            <a:off x="152400" y="152400"/>
            <a:ext cx="8833104" cy="301752"/>
          </a:xfrm>
          <a:prstGeom prst="rect">
            <a:avLst/>
          </a:prstGeom>
          <a:solidFill>
            <a:schemeClr val="accent3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8" name="Rectangle 7"/>
          <p:cNvSpPr/>
          <p:nvPr/>
        </p:nvSpPr>
        <p:spPr>
          <a:xfrm>
            <a:off x="152400" y="609600"/>
            <a:ext cx="2743200" cy="5867400"/>
          </a:xfrm>
          <a:prstGeom prst="rect">
            <a:avLst/>
          </a:prstGeom>
          <a:solidFill>
            <a:schemeClr val="accent1"/>
          </a:solidFill>
          <a:ln w="158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5" name="Rectangle 14"/>
          <p:cNvSpPr>
            <a:spLocks noChangeArrowheads="1"/>
          </p:cNvSpPr>
          <p:nvPr/>
        </p:nvSpPr>
        <p:spPr bwMode="auto">
          <a:xfrm>
            <a:off x="152400" y="155448"/>
            <a:ext cx="8833104" cy="6547104"/>
          </a:xfrm>
          <a:prstGeom prst="rect">
            <a:avLst/>
          </a:prstGeom>
          <a:noFill/>
          <a:ln w="9525" cap="flat" cmpd="sng" algn="ctr">
            <a:solidFill>
              <a:schemeClr val="accent3">
                <a:shade val="75000"/>
              </a:schemeClr>
            </a:solidFill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 dirty="0"/>
          </a:p>
        </p:txBody>
      </p:sp>
      <p:sp>
        <p:nvSpPr>
          <p:cNvPr id="12" name="Oval 11"/>
          <p:cNvSpPr/>
          <p:nvPr/>
        </p:nvSpPr>
        <p:spPr>
          <a:xfrm>
            <a:off x="1295400" y="228600"/>
            <a:ext cx="609600" cy="609600"/>
          </a:xfrm>
          <a:prstGeom prst="ellipse">
            <a:avLst/>
          </a:prstGeom>
          <a:solidFill>
            <a:srgbClr val="FFFFFF"/>
          </a:solidFill>
          <a:ln w="158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3" name="Oval 12"/>
          <p:cNvSpPr/>
          <p:nvPr/>
        </p:nvSpPr>
        <p:spPr>
          <a:xfrm>
            <a:off x="1389888" y="323088"/>
            <a:ext cx="420624" cy="420624"/>
          </a:xfrm>
          <a:prstGeom prst="ellipse">
            <a:avLst/>
          </a:prstGeom>
          <a:solidFill>
            <a:srgbClr val="FFFFFF"/>
          </a:solidFill>
          <a:ln w="50800" cap="rnd" cmpd="dbl" algn="ctr">
            <a:solidFill>
              <a:schemeClr val="accent3">
                <a:shade val="75000"/>
              </a:schemeClr>
            </a:solidFill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1371600" y="312738"/>
            <a:ext cx="457200" cy="441325"/>
          </a:xfrm>
        </p:spPr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000375" y="5029200"/>
            <a:ext cx="5867400" cy="1219200"/>
          </a:xfrm>
        </p:spPr>
        <p:txBody>
          <a:bodyPr anchor="t">
            <a:noAutofit/>
          </a:bodyPr>
          <a:lstStyle>
            <a:lvl1pPr algn="l">
              <a:buNone/>
              <a:defRPr sz="2400" b="1">
                <a:solidFill>
                  <a:schemeClr val="tx2"/>
                </a:solidFill>
              </a:defRPr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3000375" y="609600"/>
            <a:ext cx="5867400" cy="4267200"/>
          </a:xfrm>
        </p:spPr>
        <p:txBody>
          <a:bodyPr/>
          <a:lstStyle>
            <a:lvl1pPr marL="0" indent="0">
              <a:buNone/>
              <a:defRPr sz="3200"/>
            </a:lvl1pPr>
          </a:lstStyle>
          <a:p>
            <a:r>
              <a:rPr kumimoji="0" lang="en-US" smtClean="0"/>
              <a:t>Click icon to add picture</a:t>
            </a:r>
            <a:endParaRPr kumimoji="0"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381000" y="990600"/>
            <a:ext cx="2438400" cy="5257800"/>
          </a:xfrm>
        </p:spPr>
        <p:txBody>
          <a:bodyPr/>
          <a:lstStyle>
            <a:lvl1pPr marL="0" indent="0">
              <a:spcAft>
                <a:spcPts val="1000"/>
              </a:spcAft>
              <a:buFontTx/>
              <a:buNone/>
              <a:defRPr sz="1600">
                <a:solidFill>
                  <a:srgbClr val="FFFFFF"/>
                </a:solidFill>
              </a:defRPr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22" name="Rectangle 21"/>
          <p:cNvSpPr>
            <a:spLocks noChangeArrowheads="1"/>
          </p:cNvSpPr>
          <p:nvPr/>
        </p:nvSpPr>
        <p:spPr bwMode="auto">
          <a:xfrm>
            <a:off x="149352" y="6388385"/>
            <a:ext cx="8833104" cy="309563"/>
          </a:xfrm>
          <a:prstGeom prst="rect">
            <a:avLst/>
          </a:prstGeom>
          <a:solidFill>
            <a:schemeClr val="accent3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5788152" y="6404984"/>
            <a:ext cx="3044952" cy="365760"/>
          </a:xfrm>
        </p:spPr>
        <p:txBody>
          <a:bodyPr/>
          <a:lstStyle/>
          <a:p>
            <a:fld id="{1D8BD707-D9CF-40AE-B4C6-C98DA3205C09}" type="datetimeFigureOut">
              <a:rPr lang="en-US" smtClean="0"/>
              <a:pPr/>
              <a:t>8/28/2021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301752" y="6410848"/>
            <a:ext cx="3584448" cy="365760"/>
          </a:xfrm>
        </p:spPr>
        <p:txBody>
          <a:bodyPr/>
          <a:lstStyle/>
          <a:p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8/28/2021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Vertical Title and Text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>
            <a:spLocks noChangeArrowheads="1"/>
          </p:cNvSpPr>
          <p:nvPr/>
        </p:nvSpPr>
        <p:spPr bwMode="white">
          <a:xfrm>
            <a:off x="0" y="6705600"/>
            <a:ext cx="9144000" cy="1524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8" name="Rectangle 7"/>
          <p:cNvSpPr>
            <a:spLocks noChangeArrowheads="1"/>
          </p:cNvSpPr>
          <p:nvPr/>
        </p:nvSpPr>
        <p:spPr bwMode="white">
          <a:xfrm>
            <a:off x="7010400" y="0"/>
            <a:ext cx="21336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9" name="Rectangle 8"/>
          <p:cNvSpPr>
            <a:spLocks noChangeArrowheads="1"/>
          </p:cNvSpPr>
          <p:nvPr/>
        </p:nvSpPr>
        <p:spPr bwMode="white">
          <a:xfrm>
            <a:off x="0" y="0"/>
            <a:ext cx="9144000" cy="155448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0" name="Rectangle 9"/>
          <p:cNvSpPr>
            <a:spLocks noChangeArrowheads="1"/>
          </p:cNvSpPr>
          <p:nvPr/>
        </p:nvSpPr>
        <p:spPr bwMode="white">
          <a:xfrm>
            <a:off x="0" y="0"/>
            <a:ext cx="1524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1" name="Rectangle 10"/>
          <p:cNvSpPr>
            <a:spLocks noChangeArrowheads="1"/>
          </p:cNvSpPr>
          <p:nvPr/>
        </p:nvSpPr>
        <p:spPr bwMode="auto">
          <a:xfrm>
            <a:off x="146304" y="6391656"/>
            <a:ext cx="8833104" cy="309563"/>
          </a:xfrm>
          <a:prstGeom prst="rect">
            <a:avLst/>
          </a:prstGeom>
          <a:solidFill>
            <a:schemeClr val="accent3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2" name="Rectangle 11"/>
          <p:cNvSpPr>
            <a:spLocks noChangeArrowheads="1"/>
          </p:cNvSpPr>
          <p:nvPr/>
        </p:nvSpPr>
        <p:spPr bwMode="auto">
          <a:xfrm>
            <a:off x="152400" y="155448"/>
            <a:ext cx="8833104" cy="6547104"/>
          </a:xfrm>
          <a:prstGeom prst="rect">
            <a:avLst/>
          </a:prstGeom>
          <a:noFill/>
          <a:ln w="9525" cap="flat" cmpd="sng" algn="ctr">
            <a:solidFill>
              <a:schemeClr val="accent3">
                <a:shade val="75000"/>
              </a:schemeClr>
            </a:solidFill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 dirty="0"/>
          </a:p>
        </p:txBody>
      </p:sp>
      <p:sp>
        <p:nvSpPr>
          <p:cNvPr id="13" name="Straight Connector 12"/>
          <p:cNvSpPr>
            <a:spLocks noChangeShapeType="1"/>
          </p:cNvSpPr>
          <p:nvPr/>
        </p:nvSpPr>
        <p:spPr bwMode="auto">
          <a:xfrm rot="5400000">
            <a:off x="4021836" y="3278124"/>
            <a:ext cx="6245352" cy="0"/>
          </a:xfrm>
          <a:prstGeom prst="line">
            <a:avLst/>
          </a:prstGeom>
          <a:noFill/>
          <a:ln w="9525" cap="flat" cmpd="sng" algn="ctr">
            <a:solidFill>
              <a:schemeClr val="accent3">
                <a:shade val="75000"/>
              </a:schemeClr>
            </a:solidFill>
            <a:prstDash val="sysDash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4" name="Oval 13"/>
          <p:cNvSpPr/>
          <p:nvPr/>
        </p:nvSpPr>
        <p:spPr>
          <a:xfrm>
            <a:off x="6839712" y="2925763"/>
            <a:ext cx="609600" cy="609600"/>
          </a:xfrm>
          <a:prstGeom prst="ellipse">
            <a:avLst/>
          </a:prstGeom>
          <a:solidFill>
            <a:srgbClr val="FFFFFF"/>
          </a:solidFill>
          <a:ln w="158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5" name="Oval 14"/>
          <p:cNvSpPr/>
          <p:nvPr/>
        </p:nvSpPr>
        <p:spPr>
          <a:xfrm>
            <a:off x="6934200" y="3020251"/>
            <a:ext cx="420624" cy="420624"/>
          </a:xfrm>
          <a:prstGeom prst="ellipse">
            <a:avLst/>
          </a:prstGeom>
          <a:solidFill>
            <a:srgbClr val="FFFFFF"/>
          </a:solidFill>
          <a:ln w="50800" cap="rnd" cmpd="dbl" algn="ctr">
            <a:solidFill>
              <a:schemeClr val="accent3">
                <a:shade val="75000"/>
              </a:schemeClr>
            </a:solidFill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6915912" y="3009901"/>
            <a:ext cx="457200" cy="441325"/>
          </a:xfrm>
        </p:spPr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304800" y="304800"/>
            <a:ext cx="6553200" cy="5821366"/>
          </a:xfrm>
        </p:spPr>
        <p:txBody>
          <a:bodyPr vert="eaVert"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8/28/2021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7391400" y="304801"/>
            <a:ext cx="1447800" cy="5851525"/>
          </a:xfrm>
        </p:spPr>
        <p:txBody>
          <a:bodyPr vert="eaVert"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Rectangle 16"/>
          <p:cNvSpPr>
            <a:spLocks noChangeArrowheads="1"/>
          </p:cNvSpPr>
          <p:nvPr/>
        </p:nvSpPr>
        <p:spPr bwMode="white">
          <a:xfrm>
            <a:off x="0" y="6705600"/>
            <a:ext cx="9144000" cy="1524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6" name="Rectangle 15"/>
          <p:cNvSpPr>
            <a:spLocks noChangeArrowheads="1"/>
          </p:cNvSpPr>
          <p:nvPr/>
        </p:nvSpPr>
        <p:spPr bwMode="white">
          <a:xfrm>
            <a:off x="0" y="0"/>
            <a:ext cx="9144000" cy="1393371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8" name="Rectangle 17"/>
          <p:cNvSpPr>
            <a:spLocks noChangeArrowheads="1"/>
          </p:cNvSpPr>
          <p:nvPr/>
        </p:nvSpPr>
        <p:spPr bwMode="white">
          <a:xfrm>
            <a:off x="0" y="0"/>
            <a:ext cx="1524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9" name="Rectangle 18"/>
          <p:cNvSpPr>
            <a:spLocks noChangeArrowheads="1"/>
          </p:cNvSpPr>
          <p:nvPr/>
        </p:nvSpPr>
        <p:spPr bwMode="white">
          <a:xfrm>
            <a:off x="8991600" y="0"/>
            <a:ext cx="1524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9" name="Rectangle 8"/>
          <p:cNvSpPr>
            <a:spLocks noChangeArrowheads="1"/>
          </p:cNvSpPr>
          <p:nvPr/>
        </p:nvSpPr>
        <p:spPr bwMode="auto">
          <a:xfrm>
            <a:off x="149352" y="6388385"/>
            <a:ext cx="8833104" cy="309563"/>
          </a:xfrm>
          <a:prstGeom prst="rect">
            <a:avLst/>
          </a:prstGeom>
          <a:solidFill>
            <a:schemeClr val="accent3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4" name="Date Placeholder 13"/>
          <p:cNvSpPr>
            <a:spLocks noGrp="1"/>
          </p:cNvSpPr>
          <p:nvPr>
            <p:ph type="dt" sz="half" idx="2"/>
          </p:nvPr>
        </p:nvSpPr>
        <p:spPr>
          <a:xfrm>
            <a:off x="5791200" y="6404984"/>
            <a:ext cx="3044952" cy="365760"/>
          </a:xfrm>
          <a:prstGeom prst="rect">
            <a:avLst/>
          </a:prstGeom>
        </p:spPr>
        <p:txBody>
          <a:bodyPr vert="horz"/>
          <a:lstStyle>
            <a:lvl1pPr algn="r" eaLnBrk="1" latinLnBrk="0" hangingPunct="1">
              <a:defRPr kumimoji="0" sz="1400">
                <a:solidFill>
                  <a:srgbClr val="FFFFFF"/>
                </a:solidFill>
              </a:defRPr>
            </a:lvl1pPr>
          </a:lstStyle>
          <a:p>
            <a:fld id="{1D8BD707-D9CF-40AE-B4C6-C98DA3205C09}" type="datetimeFigureOut">
              <a:rPr lang="en-US" smtClean="0"/>
              <a:pPr/>
              <a:t>8/28/2021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3"/>
          </p:nvPr>
        </p:nvSpPr>
        <p:spPr>
          <a:xfrm>
            <a:off x="304800" y="6410848"/>
            <a:ext cx="3581400" cy="365760"/>
          </a:xfrm>
          <a:prstGeom prst="rect">
            <a:avLst/>
          </a:prstGeom>
        </p:spPr>
        <p:txBody>
          <a:bodyPr vert="horz"/>
          <a:lstStyle>
            <a:lvl1pPr algn="l" eaLnBrk="1" latinLnBrk="0" hangingPunct="1">
              <a:defRPr kumimoji="0" sz="1200">
                <a:solidFill>
                  <a:srgbClr val="FFFFFF"/>
                </a:solidFill>
              </a:defRPr>
            </a:lvl1pPr>
          </a:lstStyle>
          <a:p>
            <a:endParaRPr lang="en-US"/>
          </a:p>
        </p:txBody>
      </p:sp>
      <p:sp>
        <p:nvSpPr>
          <p:cNvPr id="8" name="Rectangle 7"/>
          <p:cNvSpPr>
            <a:spLocks noChangeArrowheads="1"/>
          </p:cNvSpPr>
          <p:nvPr/>
        </p:nvSpPr>
        <p:spPr bwMode="auto">
          <a:xfrm>
            <a:off x="152400" y="155448"/>
            <a:ext cx="8833104" cy="6547104"/>
          </a:xfrm>
          <a:prstGeom prst="rect">
            <a:avLst/>
          </a:prstGeom>
          <a:noFill/>
          <a:ln w="9525" cap="flat" cmpd="sng" algn="ctr">
            <a:solidFill>
              <a:schemeClr val="accent3">
                <a:shade val="75000"/>
              </a:schemeClr>
            </a:solidFill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 dirty="0"/>
          </a:p>
        </p:txBody>
      </p:sp>
      <p:sp>
        <p:nvSpPr>
          <p:cNvPr id="10" name="Straight Connector 9"/>
          <p:cNvSpPr>
            <a:spLocks noChangeShapeType="1"/>
          </p:cNvSpPr>
          <p:nvPr/>
        </p:nvSpPr>
        <p:spPr bwMode="auto">
          <a:xfrm>
            <a:off x="152400" y="1276743"/>
            <a:ext cx="8833104" cy="0"/>
          </a:xfrm>
          <a:prstGeom prst="line">
            <a:avLst/>
          </a:prstGeom>
          <a:noFill/>
          <a:ln w="9525" cap="flat" cmpd="sng" algn="ctr">
            <a:solidFill>
              <a:schemeClr val="accent3">
                <a:shade val="75000"/>
              </a:schemeClr>
            </a:solidFill>
            <a:prstDash val="sysDash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2" name="Oval 11"/>
          <p:cNvSpPr/>
          <p:nvPr/>
        </p:nvSpPr>
        <p:spPr>
          <a:xfrm>
            <a:off x="4267200" y="956036"/>
            <a:ext cx="609600" cy="609600"/>
          </a:xfrm>
          <a:prstGeom prst="ellipse">
            <a:avLst/>
          </a:prstGeom>
          <a:solidFill>
            <a:srgbClr val="FFFFFF"/>
          </a:solidFill>
          <a:ln w="158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5" name="Oval 14"/>
          <p:cNvSpPr/>
          <p:nvPr/>
        </p:nvSpPr>
        <p:spPr>
          <a:xfrm>
            <a:off x="4361688" y="1050524"/>
            <a:ext cx="420624" cy="420624"/>
          </a:xfrm>
          <a:prstGeom prst="ellipse">
            <a:avLst/>
          </a:prstGeom>
          <a:solidFill>
            <a:srgbClr val="FFFFFF"/>
          </a:solidFill>
          <a:ln w="50800" cap="rnd" cmpd="dbl" algn="ctr">
            <a:solidFill>
              <a:schemeClr val="accent3">
                <a:shade val="75000"/>
              </a:schemeClr>
            </a:solidFill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3" name="Slide Number Placeholder 22"/>
          <p:cNvSpPr>
            <a:spLocks noGrp="1"/>
          </p:cNvSpPr>
          <p:nvPr>
            <p:ph type="sldNum" sz="quarter" idx="4"/>
          </p:nvPr>
        </p:nvSpPr>
        <p:spPr>
          <a:xfrm>
            <a:off x="4343400" y="1040174"/>
            <a:ext cx="457200" cy="441325"/>
          </a:xfrm>
          <a:prstGeom prst="rect">
            <a:avLst/>
          </a:prstGeom>
        </p:spPr>
        <p:txBody>
          <a:bodyPr vert="horz" lIns="45720" rIns="45720" anchor="ctr">
            <a:normAutofit/>
          </a:bodyPr>
          <a:lstStyle>
            <a:lvl1pPr algn="ctr" eaLnBrk="1" latinLnBrk="0" hangingPunct="1">
              <a:defRPr kumimoji="0" sz="1600">
                <a:solidFill>
                  <a:schemeClr val="accent3">
                    <a:shade val="75000"/>
                  </a:schemeClr>
                </a:solidFill>
              </a:defRPr>
            </a:lvl1pPr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22" name="Title Placeholder 21"/>
          <p:cNvSpPr>
            <a:spLocks noGrp="1"/>
          </p:cNvSpPr>
          <p:nvPr>
            <p:ph type="title"/>
          </p:nvPr>
        </p:nvSpPr>
        <p:spPr>
          <a:xfrm>
            <a:off x="301752" y="228600"/>
            <a:ext cx="8534400" cy="758952"/>
          </a:xfrm>
          <a:prstGeom prst="rect">
            <a:avLst/>
          </a:prstGeom>
        </p:spPr>
        <p:txBody>
          <a:bodyPr vert="horz" anchor="b">
            <a:normAutofit/>
          </a:bodyPr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13" name="Text Placeholder 12"/>
          <p:cNvSpPr>
            <a:spLocks noGrp="1"/>
          </p:cNvSpPr>
          <p:nvPr>
            <p:ph type="body" idx="1"/>
          </p:nvPr>
        </p:nvSpPr>
        <p:spPr>
          <a:xfrm>
            <a:off x="301752" y="1524000"/>
            <a:ext cx="8534400" cy="4599432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lvl="0" eaLnBrk="1" latinLnBrk="0" hangingPunct="1"/>
            <a:r>
              <a:rPr kumimoji="0" lang="en-US" smtClean="0"/>
              <a:t>Click to edit Master text styles</a:t>
            </a:r>
          </a:p>
          <a:p>
            <a:pPr lvl="1" eaLnBrk="1" latinLnBrk="0" hangingPunct="1"/>
            <a:r>
              <a:rPr kumimoji="0" lang="en-US" smtClean="0"/>
              <a:t>Second level</a:t>
            </a:r>
          </a:p>
          <a:p>
            <a:pPr lvl="2" eaLnBrk="1" latinLnBrk="0" hangingPunct="1"/>
            <a:r>
              <a:rPr kumimoji="0" lang="en-US" smtClean="0"/>
              <a:t>Third level</a:t>
            </a:r>
          </a:p>
          <a:p>
            <a:pPr lvl="3" eaLnBrk="1" latinLnBrk="0" hangingPunct="1"/>
            <a:r>
              <a:rPr kumimoji="0" lang="en-US" smtClean="0"/>
              <a:t>Fourth level</a:t>
            </a:r>
          </a:p>
          <a:p>
            <a:pPr lvl="4" eaLnBrk="1" latinLnBrk="0" hangingPunct="1"/>
            <a:r>
              <a:rPr kumimoji="0" lang="en-US" smtClean="0"/>
              <a:t>Fifth level</a:t>
            </a:r>
            <a:endParaRPr kumimoji="0"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85" r:id="rId1"/>
    <p:sldLayoutId id="2147483686" r:id="rId2"/>
    <p:sldLayoutId id="2147483687" r:id="rId3"/>
    <p:sldLayoutId id="2147483688" r:id="rId4"/>
    <p:sldLayoutId id="2147483689" r:id="rId5"/>
    <p:sldLayoutId id="2147483690" r:id="rId6"/>
    <p:sldLayoutId id="2147483691" r:id="rId7"/>
    <p:sldLayoutId id="2147483692" r:id="rId8"/>
    <p:sldLayoutId id="2147483693" r:id="rId9"/>
    <p:sldLayoutId id="2147483694" r:id="rId10"/>
    <p:sldLayoutId id="2147483695" r:id="rId11"/>
  </p:sldLayoutIdLst>
  <p:txStyles>
    <p:titleStyle>
      <a:lvl1pPr algn="ctr" rtl="0" eaLnBrk="1" latinLnBrk="0" hangingPunct="1">
        <a:spcBef>
          <a:spcPct val="0"/>
        </a:spcBef>
        <a:buNone/>
        <a:defRPr kumimoji="0" sz="3300" kern="1200">
          <a:solidFill>
            <a:schemeClr val="accent3">
              <a:shade val="75000"/>
            </a:schemeClr>
          </a:solidFill>
          <a:latin typeface="+mj-lt"/>
          <a:ea typeface="+mj-ea"/>
          <a:cs typeface="+mj-cs"/>
        </a:defRPr>
      </a:lvl1pPr>
    </p:titleStyle>
    <p:bodyStyle>
      <a:lvl1pPr marL="274320" indent="-274320" algn="l" rtl="0" eaLnBrk="1" latinLnBrk="0" hangingPunct="1">
        <a:spcBef>
          <a:spcPct val="20000"/>
        </a:spcBef>
        <a:buClr>
          <a:schemeClr val="accent1"/>
        </a:buClr>
        <a:buSzPct val="85000"/>
        <a:buFont typeface="Wingdings 2"/>
        <a:buChar char=""/>
        <a:defRPr kumimoji="0" sz="2700" kern="1200">
          <a:solidFill>
            <a:schemeClr val="tx1"/>
          </a:solidFill>
          <a:latin typeface="+mn-lt"/>
          <a:ea typeface="+mn-ea"/>
          <a:cs typeface="+mn-cs"/>
        </a:defRPr>
      </a:lvl1pPr>
      <a:lvl2pPr marL="548640" indent="-274320" algn="l" rtl="0" eaLnBrk="1" latinLnBrk="0" hangingPunct="1">
        <a:spcBef>
          <a:spcPct val="20000"/>
        </a:spcBef>
        <a:buClr>
          <a:schemeClr val="accent2"/>
        </a:buClr>
        <a:buSzPct val="70000"/>
        <a:buFont typeface="Wingdings"/>
        <a:buChar char=""/>
        <a:defRPr kumimoji="0" sz="2200" kern="1200">
          <a:solidFill>
            <a:schemeClr val="tx2"/>
          </a:solidFill>
          <a:latin typeface="+mn-lt"/>
          <a:ea typeface="+mn-ea"/>
          <a:cs typeface="+mn-cs"/>
        </a:defRPr>
      </a:lvl2pPr>
      <a:lvl3pPr marL="822960" indent="-228600" algn="l" rtl="0" eaLnBrk="1" latinLnBrk="0" hangingPunct="1">
        <a:spcBef>
          <a:spcPct val="20000"/>
        </a:spcBef>
        <a:buClr>
          <a:schemeClr val="accent3"/>
        </a:buClr>
        <a:buSzPct val="75000"/>
        <a:buFont typeface="Wingdings 2"/>
        <a:buChar char="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097280" indent="-228600" algn="l" rtl="0" eaLnBrk="1" latinLnBrk="0" hangingPunct="1">
        <a:spcBef>
          <a:spcPct val="20000"/>
        </a:spcBef>
        <a:buClr>
          <a:schemeClr val="accent4"/>
        </a:buClr>
        <a:buSzPct val="70000"/>
        <a:buFont typeface="Wingdings"/>
        <a:buChar char=""/>
        <a:defRPr kumimoji="0" sz="2000" kern="1200">
          <a:solidFill>
            <a:schemeClr val="tx2"/>
          </a:solidFill>
          <a:latin typeface="+mn-lt"/>
          <a:ea typeface="+mn-ea"/>
          <a:cs typeface="+mn-cs"/>
        </a:defRPr>
      </a:lvl4pPr>
      <a:lvl5pPr marL="1371600" indent="-228600" algn="l" rtl="0" eaLnBrk="1" latinLnBrk="0" hangingPunct="1">
        <a:spcBef>
          <a:spcPct val="20000"/>
        </a:spcBef>
        <a:buClr>
          <a:schemeClr val="accent5"/>
        </a:buClr>
        <a:buFontTx/>
        <a:buChar char="•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1645920" indent="-182880" algn="l" rtl="0" eaLnBrk="1" latinLnBrk="0" hangingPunct="1">
        <a:spcBef>
          <a:spcPct val="20000"/>
        </a:spcBef>
        <a:buClr>
          <a:schemeClr val="accent6"/>
        </a:buClr>
        <a:buSzPct val="80000"/>
        <a:buFont typeface="Wingdings 2"/>
        <a:buChar char="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1920240" indent="-182880" algn="l" rtl="0" eaLnBrk="1" latinLnBrk="0" hangingPunct="1">
        <a:spcBef>
          <a:spcPct val="20000"/>
        </a:spcBef>
        <a:buClr>
          <a:schemeClr val="accent1">
            <a:shade val="75000"/>
          </a:schemeClr>
        </a:buClr>
        <a:buSzPct val="90000"/>
        <a:buChar char="•"/>
        <a:defRPr kumimoji="0" sz="1600" kern="1200" baseline="0">
          <a:solidFill>
            <a:schemeClr val="tx1"/>
          </a:solidFill>
          <a:latin typeface="+mn-lt"/>
          <a:ea typeface="+mn-ea"/>
          <a:cs typeface="+mn-cs"/>
        </a:defRPr>
      </a:lvl7pPr>
      <a:lvl8pPr marL="2103120" indent="-182880" algn="l" rtl="0" eaLnBrk="1" latinLnBrk="0" hangingPunct="1">
        <a:spcBef>
          <a:spcPct val="20000"/>
        </a:spcBef>
        <a:buClr>
          <a:schemeClr val="accent4">
            <a:shade val="75000"/>
          </a:schemeClr>
        </a:buClr>
        <a:buChar char="•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8pPr>
      <a:lvl9pPr marL="2377440" indent="-182880" algn="l" rtl="0" eaLnBrk="1" latinLnBrk="0" hangingPunct="1">
        <a:spcBef>
          <a:spcPct val="20000"/>
        </a:spcBef>
        <a:buClr>
          <a:schemeClr val="accent2">
            <a:shade val="75000"/>
          </a:schemeClr>
        </a:buClr>
        <a:buSzPct val="90000"/>
        <a:buChar char="•"/>
        <a:defRPr kumimoji="0" sz="1400" kern="1200" cap="all" baseline="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fa-IR" dirty="0" smtClean="0"/>
              <a:t> دکتر امیر دبیری مهر</a:t>
            </a:r>
          </a:p>
          <a:p>
            <a:r>
              <a:rPr lang="fa-IR" dirty="0" smtClean="0"/>
              <a:t>استادیار علوم سیاسی و پژوهشگر ارشد رسانه </a:t>
            </a:r>
            <a:endParaRPr lang="en-US" dirty="0"/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fa-IR" dirty="0" smtClean="0"/>
              <a:t>ژورنالیسم سیاسی </a:t>
            </a:r>
            <a:endParaRPr lang="en-US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a-IR" dirty="0" smtClean="0"/>
              <a:t>سرفصل های بحث 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/>
        <p:txBody>
          <a:bodyPr>
            <a:normAutofit/>
          </a:bodyPr>
          <a:lstStyle/>
          <a:p>
            <a:pPr algn="ctr" rtl="1">
              <a:buFont typeface="+mj-lt"/>
              <a:buAutoNum type="arabicPeriod"/>
            </a:pPr>
            <a:endParaRPr lang="fa-IR" sz="1600" dirty="0" smtClean="0"/>
          </a:p>
          <a:p>
            <a:pPr algn="ctr" rtl="1">
              <a:buFont typeface="+mj-lt"/>
              <a:buAutoNum type="arabicPeriod"/>
            </a:pPr>
            <a:endParaRPr lang="fa-IR" sz="1600" dirty="0" smtClean="0"/>
          </a:p>
          <a:p>
            <a:pPr algn="ctr" rtl="1">
              <a:buFont typeface="+mj-lt"/>
              <a:buAutoNum type="arabicPeriod"/>
            </a:pPr>
            <a:endParaRPr lang="fa-IR" sz="1600" dirty="0" smtClean="0"/>
          </a:p>
          <a:p>
            <a:pPr algn="ctr" rtl="1">
              <a:buFont typeface="+mj-lt"/>
              <a:buAutoNum type="arabicPeriod"/>
            </a:pPr>
            <a:r>
              <a:rPr lang="fa-IR" sz="1600" dirty="0" smtClean="0"/>
              <a:t>انواع ژورنالیسم : عمومی و تخصصی</a:t>
            </a:r>
          </a:p>
          <a:p>
            <a:pPr algn="ctr" rtl="1">
              <a:buFont typeface="+mj-lt"/>
              <a:buAutoNum type="arabicPeriod"/>
            </a:pPr>
            <a:r>
              <a:rPr lang="fa-IR" sz="1600" dirty="0" smtClean="0"/>
              <a:t>حوزه کنشگری ژورنالیسم سیاسی</a:t>
            </a:r>
          </a:p>
          <a:p>
            <a:pPr algn="ctr" rtl="1">
              <a:buFont typeface="+mj-lt"/>
              <a:buAutoNum type="arabicPeriod"/>
            </a:pPr>
            <a:r>
              <a:rPr lang="fa-IR" sz="1600" dirty="0" smtClean="0"/>
              <a:t>ابزارهای ژورنالسیم سیاسی</a:t>
            </a:r>
          </a:p>
          <a:p>
            <a:pPr algn="ctr" rtl="1">
              <a:buFont typeface="+mj-lt"/>
              <a:buAutoNum type="arabicPeriod"/>
            </a:pPr>
            <a:r>
              <a:rPr lang="fa-IR" sz="1600" dirty="0" smtClean="0"/>
              <a:t>رابطه رسانه ها و سیاست و قدرت </a:t>
            </a:r>
          </a:p>
          <a:p>
            <a:pPr algn="ctr" rtl="1">
              <a:buFont typeface="+mj-lt"/>
              <a:buAutoNum type="arabicPeriod"/>
            </a:pPr>
            <a:r>
              <a:rPr lang="fa-IR" sz="1600" dirty="0" smtClean="0"/>
              <a:t>پارادایم های ژورنالیسم سیاسی</a:t>
            </a:r>
          </a:p>
          <a:p>
            <a:pPr algn="ctr" rtl="1">
              <a:buFont typeface="+mj-lt"/>
              <a:buAutoNum type="arabicPeriod"/>
            </a:pPr>
            <a:r>
              <a:rPr lang="fa-IR" sz="1600" dirty="0" smtClean="0"/>
              <a:t>قالب های اصلی تولید محتوا در ژورنالیسم سیاسی</a:t>
            </a:r>
          </a:p>
          <a:p>
            <a:pPr algn="ctr" rtl="1">
              <a:buFont typeface="+mj-lt"/>
              <a:buAutoNum type="arabicPeriod"/>
            </a:pPr>
            <a:r>
              <a:rPr lang="fa-IR" sz="1600" dirty="0" smtClean="0"/>
              <a:t>اخلاق روزنامه نگاری سیاسی</a:t>
            </a:r>
          </a:p>
          <a:p>
            <a:pPr algn="ctr" rtl="1">
              <a:buFont typeface="+mj-lt"/>
              <a:buAutoNum type="arabicPeriod"/>
            </a:pPr>
            <a:r>
              <a:rPr lang="fa-IR" sz="1600" dirty="0" smtClean="0"/>
              <a:t>الزامات حرفه ای گری در روزنامه نگاری سیاسی</a:t>
            </a:r>
          </a:p>
          <a:p>
            <a:pPr algn="ctr" rtl="1">
              <a:buFont typeface="+mj-lt"/>
              <a:buAutoNum type="arabicPeriod"/>
            </a:pPr>
            <a:endParaRPr lang="en-US" sz="1600" dirty="0"/>
          </a:p>
        </p:txBody>
      </p:sp>
    </p:spTree>
  </p:cSld>
  <p:clrMapOvr>
    <a:masterClrMapping/>
  </p:clrMapOvr>
  <p:transition>
    <p:wedge/>
  </p:transition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a-IR" dirty="0" smtClean="0"/>
              <a:t>انواع ژورنالیسم 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/>
        <p:txBody>
          <a:bodyPr>
            <a:normAutofit/>
          </a:bodyPr>
          <a:lstStyle/>
          <a:p>
            <a:pPr algn="ctr" rtl="1"/>
            <a:endParaRPr lang="fa-IR" sz="1800" b="1" dirty="0" smtClean="0"/>
          </a:p>
          <a:p>
            <a:pPr algn="ctr" rtl="1"/>
            <a:endParaRPr lang="fa-IR" sz="1800" b="1" dirty="0" smtClean="0"/>
          </a:p>
          <a:p>
            <a:pPr algn="ctr" rtl="1"/>
            <a:r>
              <a:rPr lang="fa-IR" sz="1800" b="1" dirty="0" smtClean="0"/>
              <a:t>عمومی و تخصصی </a:t>
            </a:r>
          </a:p>
          <a:p>
            <a:pPr algn="ctr" rtl="1"/>
            <a:r>
              <a:rPr lang="fa-IR" sz="1800" b="1" dirty="0" smtClean="0"/>
              <a:t>عمومی : کارمندی خبر، خبر بیاری، ممر درامد، بی تاثیر، کسل کننده، توان فرسا و پر زحمت</a:t>
            </a:r>
          </a:p>
          <a:p>
            <a:pPr algn="ctr" rtl="1"/>
            <a:r>
              <a:rPr lang="fa-IR" sz="1800" b="1" dirty="0" smtClean="0"/>
              <a:t>تخصصی: روزنامه نگاری متمرکز بر حوزه خاص مانند سینما ، اقتصاد ، مطالعات منطقه ای و...</a:t>
            </a:r>
          </a:p>
          <a:p>
            <a:pPr algn="ctr" rtl="1">
              <a:buNone/>
            </a:pPr>
            <a:r>
              <a:rPr lang="fa-IR" sz="1800" b="1" dirty="0" smtClean="0"/>
              <a:t> </a:t>
            </a:r>
            <a:r>
              <a:rPr lang="fa-IR" sz="1800" b="1" dirty="0" smtClean="0"/>
              <a:t>یا متمرکز بر فعالیت خاص مانند مدیریت رسانه ؛ تولید محتوا ، عکاسی یا فتوژورنالیسم و...</a:t>
            </a:r>
          </a:p>
          <a:p>
            <a:pPr algn="ctr" rtl="1">
              <a:buNone/>
            </a:pPr>
            <a:r>
              <a:rPr lang="fa-IR" sz="1800" b="1" dirty="0" smtClean="0"/>
              <a:t>روزنامه نگاری تخصصی مبتنی بر علاقه و شوق و انگیزه است . انرژی بخش و تاثیر گذار و دلچسب است با وجود همه ریسک ها و زحمات و استرس های ان </a:t>
            </a:r>
          </a:p>
          <a:p>
            <a:pPr algn="ctr" rtl="1">
              <a:buNone/>
            </a:pPr>
            <a:endParaRPr lang="fa-IR" sz="1800" b="1" dirty="0" smtClean="0"/>
          </a:p>
          <a:p>
            <a:pPr algn="ctr" rtl="1">
              <a:buNone/>
            </a:pPr>
            <a:endParaRPr lang="fa-IR" sz="1800" b="1" dirty="0" smtClean="0"/>
          </a:p>
          <a:p>
            <a:pPr algn="ctr" rtl="1">
              <a:buNone/>
            </a:pPr>
            <a:endParaRPr lang="en-US" sz="1800" b="1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a-IR" dirty="0" smtClean="0"/>
              <a:t>حوزه کنشگری 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/>
        <p:txBody>
          <a:bodyPr>
            <a:normAutofit/>
          </a:bodyPr>
          <a:lstStyle/>
          <a:p>
            <a:pPr algn="ctr" rtl="1">
              <a:buFont typeface="+mj-lt"/>
              <a:buAutoNum type="arabicPeriod"/>
            </a:pPr>
            <a:endParaRPr lang="fa-IR" sz="1800" b="1" dirty="0" smtClean="0"/>
          </a:p>
          <a:p>
            <a:pPr algn="ctr" rtl="1">
              <a:buFont typeface="+mj-lt"/>
              <a:buAutoNum type="arabicPeriod"/>
            </a:pPr>
            <a:endParaRPr lang="fa-IR" sz="1800" b="1" dirty="0" smtClean="0"/>
          </a:p>
          <a:p>
            <a:pPr algn="ctr" rtl="1">
              <a:buFont typeface="+mj-lt"/>
              <a:buAutoNum type="arabicPeriod"/>
            </a:pPr>
            <a:endParaRPr lang="fa-IR" sz="1800" b="1" dirty="0" smtClean="0"/>
          </a:p>
          <a:p>
            <a:pPr algn="ctr" rtl="1">
              <a:buFont typeface="+mj-lt"/>
              <a:buAutoNum type="arabicPeriod"/>
            </a:pPr>
            <a:r>
              <a:rPr lang="fa-IR" sz="1800" b="1" dirty="0" smtClean="0"/>
              <a:t>رصد تحولات جامعه و دولت: اطلاع رسانی هوشمندانه </a:t>
            </a:r>
          </a:p>
          <a:p>
            <a:pPr algn="ctr" rtl="1">
              <a:buFont typeface="+mj-lt"/>
              <a:buAutoNum type="arabicPeriod"/>
            </a:pPr>
            <a:r>
              <a:rPr lang="fa-IR" sz="1800" b="1" dirty="0" smtClean="0"/>
              <a:t>تشریح و تحلیل رخدادها و مناسبات: گزارش واقع بینانه  </a:t>
            </a:r>
          </a:p>
          <a:p>
            <a:pPr algn="ctr" rtl="1">
              <a:buFont typeface="+mj-lt"/>
              <a:buAutoNum type="arabicPeriod"/>
            </a:pPr>
            <a:r>
              <a:rPr lang="fa-IR" sz="1800" b="1" dirty="0" smtClean="0"/>
              <a:t>تبیین و تفسیر سیاسی: شفاف سازی رروابط علی </a:t>
            </a:r>
          </a:p>
          <a:p>
            <a:pPr algn="ctr" rtl="1">
              <a:buFont typeface="+mj-lt"/>
              <a:buAutoNum type="arabicPeriod"/>
            </a:pPr>
            <a:r>
              <a:rPr lang="fa-IR" sz="1800" b="1" dirty="0" smtClean="0"/>
              <a:t>نقد روابط و ساختار قدرت از طریق رسانه</a:t>
            </a:r>
            <a:endParaRPr lang="en-US" sz="1800" b="1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a-IR" dirty="0" smtClean="0"/>
              <a:t>ابزارها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/>
        <p:txBody>
          <a:bodyPr>
            <a:normAutofit/>
          </a:bodyPr>
          <a:lstStyle/>
          <a:p>
            <a:pPr algn="ctr" rtl="1">
              <a:buFont typeface="+mj-lt"/>
              <a:buAutoNum type="arabicPeriod"/>
            </a:pPr>
            <a:endParaRPr lang="fa-IR" sz="1800" b="1" dirty="0" smtClean="0"/>
          </a:p>
          <a:p>
            <a:pPr algn="ctr" rtl="1">
              <a:buFont typeface="+mj-lt"/>
              <a:buAutoNum type="arabicPeriod"/>
            </a:pPr>
            <a:endParaRPr lang="fa-IR" sz="1800" b="1" dirty="0" smtClean="0"/>
          </a:p>
          <a:p>
            <a:pPr algn="ctr" rtl="1">
              <a:buFont typeface="+mj-lt"/>
              <a:buAutoNum type="arabicPeriod"/>
            </a:pPr>
            <a:endParaRPr lang="fa-IR" sz="1800" b="1" dirty="0" smtClean="0"/>
          </a:p>
          <a:p>
            <a:pPr algn="ctr" rtl="1">
              <a:buFont typeface="+mj-lt"/>
              <a:buAutoNum type="arabicPeriod"/>
            </a:pPr>
            <a:r>
              <a:rPr lang="fa-IR" sz="1800" b="1" dirty="0" smtClean="0"/>
              <a:t>رادیو و تلویزیون</a:t>
            </a:r>
          </a:p>
          <a:p>
            <a:pPr algn="ctr" rtl="1">
              <a:buFont typeface="+mj-lt"/>
              <a:buAutoNum type="arabicPeriod"/>
            </a:pPr>
            <a:r>
              <a:rPr lang="fa-IR" sz="1800" b="1" dirty="0" smtClean="0"/>
              <a:t>سایت و درگاه</a:t>
            </a:r>
          </a:p>
          <a:p>
            <a:pPr algn="ctr" rtl="1">
              <a:buFont typeface="+mj-lt"/>
              <a:buAutoNum type="arabicPeriod"/>
            </a:pPr>
            <a:r>
              <a:rPr lang="fa-IR" sz="1800" b="1" dirty="0" smtClean="0"/>
              <a:t>روزنامه و مجلات</a:t>
            </a:r>
          </a:p>
          <a:p>
            <a:pPr algn="ctr" rtl="1">
              <a:buFont typeface="+mj-lt"/>
              <a:buAutoNum type="arabicPeriod"/>
            </a:pPr>
            <a:r>
              <a:rPr lang="fa-IR" sz="1800" b="1" dirty="0" smtClean="0"/>
              <a:t>خبرگزاری ها</a:t>
            </a:r>
          </a:p>
          <a:p>
            <a:pPr algn="ctr" rtl="1">
              <a:buFont typeface="+mj-lt"/>
              <a:buAutoNum type="arabicPeriod"/>
            </a:pPr>
            <a:r>
              <a:rPr lang="fa-IR" sz="1800" b="1" dirty="0" smtClean="0"/>
              <a:t>فضای مجازی </a:t>
            </a:r>
          </a:p>
          <a:p>
            <a:pPr algn="ctr" rtl="1">
              <a:buFont typeface="+mj-lt"/>
              <a:buAutoNum type="arabicPeriod"/>
            </a:pPr>
            <a:r>
              <a:rPr lang="fa-IR" sz="1800" b="1" dirty="0" smtClean="0"/>
              <a:t>شبکه های اجتماعی </a:t>
            </a:r>
            <a:endParaRPr lang="en-US" sz="1800" b="1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a-IR" dirty="0" smtClean="0"/>
              <a:t>رابطه رسانه ها و سیاست و قدرت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/>
        <p:txBody>
          <a:bodyPr>
            <a:normAutofit/>
          </a:bodyPr>
          <a:lstStyle/>
          <a:p>
            <a:pPr algn="ctr" rtl="1"/>
            <a:endParaRPr lang="fa-IR" sz="1800" b="1" dirty="0" smtClean="0"/>
          </a:p>
          <a:p>
            <a:pPr algn="ctr" rtl="1"/>
            <a:r>
              <a:rPr lang="fa-IR" sz="1800" b="1" dirty="0" smtClean="0"/>
              <a:t>رویکرد متقابل رسانه و قدرت به یکدیگر</a:t>
            </a:r>
          </a:p>
          <a:p>
            <a:pPr algn="ctr" rtl="1"/>
            <a:r>
              <a:rPr lang="fa-IR" sz="1800" b="1" dirty="0" smtClean="0"/>
              <a:t>تبلیغ</a:t>
            </a:r>
          </a:p>
          <a:p>
            <a:pPr algn="ctr" rtl="1"/>
            <a:r>
              <a:rPr lang="fa-IR" sz="1800" b="1" dirty="0" smtClean="0"/>
              <a:t>توجیه</a:t>
            </a:r>
          </a:p>
          <a:p>
            <a:pPr algn="ctr" rtl="1"/>
            <a:r>
              <a:rPr lang="fa-IR" sz="1800" b="1" dirty="0" smtClean="0"/>
              <a:t>نقد</a:t>
            </a:r>
          </a:p>
          <a:p>
            <a:pPr algn="ctr" rtl="1"/>
            <a:r>
              <a:rPr lang="fa-IR" sz="1800" b="1" dirty="0" smtClean="0"/>
              <a:t>تضعیف و تخریب</a:t>
            </a:r>
          </a:p>
          <a:p>
            <a:pPr algn="ctr" rtl="1"/>
            <a:r>
              <a:rPr lang="fa-IR" sz="1800" b="1" dirty="0" smtClean="0"/>
              <a:t>رابطه نظام های سیاسی و الگوهای ژورنالیسم :</a:t>
            </a:r>
          </a:p>
          <a:p>
            <a:pPr algn="ctr" rtl="1"/>
            <a:r>
              <a:rPr lang="fa-IR" sz="1800" b="1" dirty="0" smtClean="0"/>
              <a:t>نظام های توتالیتر : رسانه های توجیه گر و مروج پروپاگاندا برای جلوگیری از تکثیر و توزیع قدرت </a:t>
            </a:r>
          </a:p>
          <a:p>
            <a:pPr algn="ctr" rtl="1"/>
            <a:r>
              <a:rPr lang="fa-IR" sz="1800" b="1" dirty="0" smtClean="0"/>
              <a:t>نظام های باز : رسانه های جامع نگر و نقاد</a:t>
            </a:r>
          </a:p>
          <a:p>
            <a:pPr algn="ctr" rtl="1"/>
            <a:r>
              <a:rPr lang="fa-IR" sz="1800" b="1" dirty="0" smtClean="0"/>
              <a:t>نظام های اقتدارگرا: رسانه ها حکومتی و دولتی</a:t>
            </a:r>
          </a:p>
          <a:p>
            <a:pPr algn="ctr" rtl="1"/>
            <a:r>
              <a:rPr lang="fa-IR" sz="1800" b="1" dirty="0" smtClean="0"/>
              <a:t>نظام های دموکراتیک: رسانه های مستقل و بخش خصوصی</a:t>
            </a:r>
          </a:p>
          <a:p>
            <a:pPr algn="ctr" rtl="1">
              <a:buNone/>
            </a:pPr>
            <a:r>
              <a:rPr lang="fa-IR" sz="1800" b="1" dirty="0" smtClean="0"/>
              <a:t> </a:t>
            </a:r>
            <a:r>
              <a:rPr lang="fa-IR" sz="1800" b="1" dirty="0" smtClean="0"/>
              <a:t>هرکشوری شامل ترکیبی از این نظام ها و رسانه هاست </a:t>
            </a:r>
          </a:p>
          <a:p>
            <a:pPr algn="ctr" rtl="1"/>
            <a:endParaRPr lang="fa-IR" sz="1800" b="1" dirty="0" smtClean="0"/>
          </a:p>
          <a:p>
            <a:pPr algn="ctr" rtl="1"/>
            <a:endParaRPr lang="en-US" sz="1800" b="1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a-IR" dirty="0" smtClean="0"/>
              <a:t>پارادایم ها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/>
        <p:txBody>
          <a:bodyPr>
            <a:normAutofit/>
          </a:bodyPr>
          <a:lstStyle/>
          <a:p>
            <a:pPr algn="ctr" rtl="1">
              <a:buFont typeface="+mj-lt"/>
              <a:buAutoNum type="arabicPeriod"/>
            </a:pPr>
            <a:endParaRPr lang="fa-IR" sz="1800" b="1" dirty="0" smtClean="0"/>
          </a:p>
          <a:p>
            <a:pPr algn="ctr" rtl="1">
              <a:buFont typeface="+mj-lt"/>
              <a:buAutoNum type="arabicPeriod"/>
            </a:pPr>
            <a:endParaRPr lang="fa-IR" sz="1800" b="1" dirty="0" smtClean="0"/>
          </a:p>
          <a:p>
            <a:pPr algn="ctr" rtl="1">
              <a:buFont typeface="+mj-lt"/>
              <a:buAutoNum type="arabicPeriod"/>
            </a:pPr>
            <a:endParaRPr lang="fa-IR" sz="1800" b="1" dirty="0" smtClean="0"/>
          </a:p>
          <a:p>
            <a:pPr algn="ctr" rtl="1">
              <a:buFont typeface="+mj-lt"/>
              <a:buAutoNum type="arabicPeriod"/>
            </a:pPr>
            <a:r>
              <a:rPr lang="fa-IR" sz="1800" b="1" dirty="0" smtClean="0"/>
              <a:t>نقد افراد و مقامات</a:t>
            </a:r>
          </a:p>
          <a:p>
            <a:pPr algn="ctr" rtl="1">
              <a:buFont typeface="+mj-lt"/>
              <a:buAutoNum type="arabicPeriod"/>
            </a:pPr>
            <a:r>
              <a:rPr lang="fa-IR" sz="1800" b="1" dirty="0" smtClean="0"/>
              <a:t>نقد ساختارها</a:t>
            </a:r>
          </a:p>
          <a:p>
            <a:pPr algn="ctr" rtl="1">
              <a:buFont typeface="+mj-lt"/>
              <a:buAutoNum type="arabicPeriod"/>
            </a:pPr>
            <a:r>
              <a:rPr lang="fa-IR" sz="1800" b="1" dirty="0" smtClean="0"/>
              <a:t>نقد رویه ها و سنت های سیاسی </a:t>
            </a:r>
          </a:p>
          <a:p>
            <a:pPr algn="ctr" rtl="1">
              <a:buFont typeface="+mj-lt"/>
              <a:buAutoNum type="arabicPeriod"/>
            </a:pPr>
            <a:r>
              <a:rPr lang="fa-IR" sz="1800" b="1" dirty="0" smtClean="0"/>
              <a:t>نقد فرهنگ سیاسی</a:t>
            </a:r>
          </a:p>
          <a:p>
            <a:pPr algn="ctr" rtl="1">
              <a:buFont typeface="+mj-lt"/>
              <a:buAutoNum type="arabicPeriod"/>
            </a:pPr>
            <a:r>
              <a:rPr lang="fa-IR" sz="1800" b="1" dirty="0" smtClean="0"/>
              <a:t>رویکرد تطبیقی نظام های سیاسی</a:t>
            </a:r>
          </a:p>
          <a:p>
            <a:pPr algn="ctr" rtl="1">
              <a:buFont typeface="+mj-lt"/>
              <a:buAutoNum type="arabicPeriod"/>
            </a:pPr>
            <a:r>
              <a:rPr lang="fa-IR" sz="1800" b="1" dirty="0" smtClean="0"/>
              <a:t>رویکرد تاریخی و تکاملی سیاسی</a:t>
            </a:r>
            <a:endParaRPr lang="en-US" sz="1800" b="1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a-IR" dirty="0" smtClean="0"/>
              <a:t>قالب های اصلی تولید محتوا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/>
        <p:txBody>
          <a:bodyPr>
            <a:normAutofit/>
          </a:bodyPr>
          <a:lstStyle/>
          <a:p>
            <a:pPr algn="ctr" rtl="1">
              <a:buFont typeface="+mj-lt"/>
              <a:buAutoNum type="arabicPeriod"/>
            </a:pPr>
            <a:endParaRPr lang="fa-IR" sz="1800" b="1" dirty="0" smtClean="0"/>
          </a:p>
          <a:p>
            <a:pPr algn="ctr" rtl="1">
              <a:buFont typeface="+mj-lt"/>
              <a:buAutoNum type="arabicPeriod"/>
            </a:pPr>
            <a:endParaRPr lang="fa-IR" sz="1800" b="1" dirty="0" smtClean="0"/>
          </a:p>
          <a:p>
            <a:pPr algn="ctr" rtl="1">
              <a:buFont typeface="+mj-lt"/>
              <a:buAutoNum type="arabicPeriod"/>
            </a:pPr>
            <a:r>
              <a:rPr lang="fa-IR" sz="1800" b="1" dirty="0" smtClean="0"/>
              <a:t>یادداشت: موضع دقیق و روشن</a:t>
            </a:r>
          </a:p>
          <a:p>
            <a:pPr algn="ctr" rtl="1">
              <a:buFont typeface="+mj-lt"/>
              <a:buAutoNum type="arabicPeriod"/>
            </a:pPr>
            <a:r>
              <a:rPr lang="fa-IR" sz="1800" b="1" dirty="0" smtClean="0"/>
              <a:t>گزارش: مستند</a:t>
            </a:r>
          </a:p>
          <a:p>
            <a:pPr algn="ctr" rtl="1">
              <a:buFont typeface="+mj-lt"/>
              <a:buAutoNum type="arabicPeriod"/>
            </a:pPr>
            <a:r>
              <a:rPr lang="fa-IR" sz="1800" b="1" dirty="0" smtClean="0"/>
              <a:t>تحلیل: دقیق</a:t>
            </a:r>
          </a:p>
          <a:p>
            <a:pPr algn="ctr" rtl="1">
              <a:buFont typeface="+mj-lt"/>
              <a:buAutoNum type="arabicPeriod"/>
            </a:pPr>
            <a:r>
              <a:rPr lang="fa-IR" sz="1800" b="1" dirty="0" smtClean="0"/>
              <a:t>عکس: جذاب</a:t>
            </a:r>
          </a:p>
          <a:p>
            <a:pPr algn="ctr" rtl="1">
              <a:buFont typeface="+mj-lt"/>
              <a:buAutoNum type="arabicPeriod"/>
            </a:pPr>
            <a:r>
              <a:rPr lang="fa-IR" sz="1800" b="1" dirty="0" smtClean="0"/>
              <a:t>کاریکاتور: تاثیرگذار</a:t>
            </a:r>
          </a:p>
          <a:p>
            <a:pPr algn="ctr" rtl="1">
              <a:buFont typeface="+mj-lt"/>
              <a:buAutoNum type="arabicPeriod"/>
            </a:pPr>
            <a:r>
              <a:rPr lang="fa-IR" sz="1800" b="1" dirty="0" smtClean="0"/>
              <a:t>طنز</a:t>
            </a:r>
          </a:p>
          <a:p>
            <a:pPr algn="ctr" rtl="1">
              <a:buFont typeface="+mj-lt"/>
              <a:buAutoNum type="arabicPeriod"/>
            </a:pPr>
            <a:r>
              <a:rPr lang="fa-IR" sz="1800" b="1" dirty="0" smtClean="0"/>
              <a:t>گفتگو و مصاحبه</a:t>
            </a:r>
          </a:p>
          <a:p>
            <a:pPr algn="ctr" rtl="1">
              <a:buFont typeface="+mj-lt"/>
              <a:buAutoNum type="arabicPeriod"/>
            </a:pPr>
            <a:endParaRPr lang="en-US" sz="1800" b="1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a-IR" dirty="0" smtClean="0"/>
              <a:t>چارچوبهای اخلاقی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/>
        <p:txBody>
          <a:bodyPr>
            <a:normAutofit/>
          </a:bodyPr>
          <a:lstStyle/>
          <a:p>
            <a:pPr algn="ctr" rtl="1"/>
            <a:endParaRPr lang="fa-IR" sz="1800" b="1" dirty="0" smtClean="0"/>
          </a:p>
          <a:p>
            <a:pPr algn="ctr" rtl="1"/>
            <a:endParaRPr lang="fa-IR" sz="1800" b="1" dirty="0" smtClean="0"/>
          </a:p>
          <a:p>
            <a:pPr algn="ctr" rtl="1">
              <a:buFont typeface="+mj-lt"/>
              <a:buAutoNum type="arabicPeriod"/>
            </a:pPr>
            <a:r>
              <a:rPr lang="fa-IR" sz="1800" b="1" dirty="0" smtClean="0"/>
              <a:t>امیدبخش</a:t>
            </a:r>
          </a:p>
          <a:p>
            <a:pPr algn="ctr" rtl="1">
              <a:buFont typeface="+mj-lt"/>
              <a:buAutoNum type="arabicPeriod"/>
            </a:pPr>
            <a:r>
              <a:rPr lang="fa-IR" sz="1800" b="1" dirty="0" smtClean="0"/>
              <a:t>مستند</a:t>
            </a:r>
          </a:p>
          <a:p>
            <a:pPr algn="ctr" rtl="1">
              <a:buFont typeface="+mj-lt"/>
              <a:buAutoNum type="arabicPeriod"/>
            </a:pPr>
            <a:r>
              <a:rPr lang="fa-IR" sz="1800" b="1" dirty="0" smtClean="0"/>
              <a:t>همه جانبه وجامع الاطراف دیدن سوژه ها</a:t>
            </a:r>
          </a:p>
          <a:p>
            <a:pPr algn="ctr" rtl="1">
              <a:buFont typeface="+mj-lt"/>
              <a:buAutoNum type="arabicPeriod"/>
            </a:pPr>
            <a:r>
              <a:rPr lang="fa-IR" sz="1800" b="1" dirty="0" smtClean="0"/>
              <a:t>سازنده وحاوی راه حل</a:t>
            </a:r>
          </a:p>
          <a:p>
            <a:pPr algn="ctr" rtl="1">
              <a:buFont typeface="+mj-lt"/>
              <a:buAutoNum type="arabicPeriod"/>
            </a:pPr>
            <a:r>
              <a:rPr lang="fa-IR" sz="1800" b="1" dirty="0" smtClean="0"/>
              <a:t>مستقل بودن</a:t>
            </a:r>
          </a:p>
          <a:p>
            <a:pPr algn="ctr" rtl="1">
              <a:buFont typeface="+mj-lt"/>
              <a:buAutoNum type="arabicPeriod"/>
            </a:pPr>
            <a:r>
              <a:rPr lang="fa-IR" sz="1800" b="1" dirty="0" smtClean="0"/>
              <a:t>پرهیز از خود بزرگ بینی </a:t>
            </a:r>
          </a:p>
          <a:p>
            <a:pPr algn="ctr" rtl="1"/>
            <a:endParaRPr lang="en-US" sz="1800" b="1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a-IR" b="1" dirty="0" smtClean="0"/>
              <a:t>الزامات حرفه ای گری</a:t>
            </a:r>
            <a:endParaRPr lang="en-US" b="1" dirty="0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/>
        <p:txBody>
          <a:bodyPr>
            <a:normAutofit/>
          </a:bodyPr>
          <a:lstStyle/>
          <a:p>
            <a:pPr algn="ctr" rtl="1">
              <a:buFont typeface="+mj-lt"/>
              <a:buAutoNum type="arabicPeriod"/>
            </a:pPr>
            <a:endParaRPr lang="fa-IR" sz="1600" b="1" dirty="0" smtClean="0"/>
          </a:p>
          <a:p>
            <a:pPr algn="ctr" rtl="1">
              <a:buFont typeface="+mj-lt"/>
              <a:buAutoNum type="arabicPeriod"/>
            </a:pPr>
            <a:endParaRPr lang="fa-IR" sz="1600" b="1" dirty="0" smtClean="0"/>
          </a:p>
          <a:p>
            <a:pPr algn="ctr" rtl="1">
              <a:buFont typeface="+mj-lt"/>
              <a:buAutoNum type="arabicPeriod"/>
            </a:pPr>
            <a:endParaRPr lang="fa-IR" sz="1600" b="1" dirty="0" smtClean="0"/>
          </a:p>
          <a:p>
            <a:pPr algn="ctr" rtl="1">
              <a:buFont typeface="+mj-lt"/>
              <a:buAutoNum type="arabicPeriod"/>
            </a:pPr>
            <a:r>
              <a:rPr lang="fa-IR" sz="1600" b="1" dirty="0" smtClean="0"/>
              <a:t>بین المللی اندیشیدن</a:t>
            </a:r>
          </a:p>
          <a:p>
            <a:pPr algn="ctr" rtl="1">
              <a:buFont typeface="+mj-lt"/>
              <a:buAutoNum type="arabicPeriod"/>
            </a:pPr>
            <a:r>
              <a:rPr lang="fa-IR" sz="1600" b="1" dirty="0" smtClean="0"/>
              <a:t>مبانی نظری داشتن و صاحب تحلیل بودن</a:t>
            </a:r>
          </a:p>
          <a:p>
            <a:pPr algn="ctr" rtl="1">
              <a:buFont typeface="+mj-lt"/>
              <a:buAutoNum type="arabicPeriod"/>
            </a:pPr>
            <a:r>
              <a:rPr lang="fa-IR" sz="1600" b="1" dirty="0" smtClean="0"/>
              <a:t>جهان دیده بودن</a:t>
            </a:r>
          </a:p>
          <a:p>
            <a:pPr algn="ctr" rtl="1">
              <a:buFont typeface="+mj-lt"/>
              <a:buAutoNum type="arabicPeriod"/>
            </a:pPr>
            <a:r>
              <a:rPr lang="fa-IR" sz="1600" b="1" dirty="0" smtClean="0"/>
              <a:t>روابط عمومی و ارتباطات بالا</a:t>
            </a:r>
          </a:p>
          <a:p>
            <a:pPr algn="ctr" rtl="1">
              <a:buFont typeface="+mj-lt"/>
              <a:buAutoNum type="arabicPeriod"/>
            </a:pPr>
            <a:r>
              <a:rPr lang="fa-IR" sz="1600" b="1" dirty="0" smtClean="0"/>
              <a:t>پرهیز از احساساتی شدن و مرگ و درود گفتن</a:t>
            </a:r>
          </a:p>
          <a:p>
            <a:pPr algn="ctr" rtl="1">
              <a:buFont typeface="+mj-lt"/>
              <a:buAutoNum type="arabicPeriod"/>
            </a:pPr>
            <a:r>
              <a:rPr lang="fa-IR" sz="1600" b="1" dirty="0" smtClean="0"/>
              <a:t>استقلال مالی و مناعت طبع داشتن</a:t>
            </a:r>
            <a:endParaRPr lang="en-US" sz="1600" b="1" dirty="0"/>
          </a:p>
        </p:txBody>
      </p:sp>
    </p:spTree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Civic">
  <a:themeElements>
    <a:clrScheme name="Civic">
      <a:dk1>
        <a:sysClr val="windowText" lastClr="000000"/>
      </a:dk1>
      <a:lt1>
        <a:sysClr val="window" lastClr="FFFFFF"/>
      </a:lt1>
      <a:dk2>
        <a:srgbClr val="646B86"/>
      </a:dk2>
      <a:lt2>
        <a:srgbClr val="C5D1D7"/>
      </a:lt2>
      <a:accent1>
        <a:srgbClr val="D16349"/>
      </a:accent1>
      <a:accent2>
        <a:srgbClr val="CCB400"/>
      </a:accent2>
      <a:accent3>
        <a:srgbClr val="8CADAE"/>
      </a:accent3>
      <a:accent4>
        <a:srgbClr val="8C7B70"/>
      </a:accent4>
      <a:accent5>
        <a:srgbClr val="8FB08C"/>
      </a:accent5>
      <a:accent6>
        <a:srgbClr val="D19049"/>
      </a:accent6>
      <a:hlink>
        <a:srgbClr val="00A3D6"/>
      </a:hlink>
      <a:folHlink>
        <a:srgbClr val="694F07"/>
      </a:folHlink>
    </a:clrScheme>
    <a:fontScheme name="Civic">
      <a:majorFont>
        <a:latin typeface="Georgia"/>
        <a:ea typeface=""/>
        <a:cs typeface=""/>
        <a:font script="Jpan" typeface="ＭＳ Ｐゴシック"/>
        <a:font script="Hang" typeface="돋움"/>
        <a:font script="Hans" typeface="方正舒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ajorFont>
      <a:minorFont>
        <a:latin typeface="Georgia"/>
        <a:ea typeface=""/>
        <a:cs typeface=""/>
        <a:font script="Jpan" typeface="ＭＳ Ｐ明朝"/>
        <a:font script="Hang" typeface="바탕"/>
        <a:font script="Hans" typeface="方正舒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Civic">
      <a:fillStyleLst>
        <a:solidFill>
          <a:schemeClr val="phClr"/>
        </a:solidFill>
        <a:solidFill>
          <a:schemeClr val="phClr">
            <a:tint val="45000"/>
          </a:schemeClr>
        </a:solidFill>
        <a:solidFill>
          <a:schemeClr val="phClr">
            <a:tint val="95000"/>
          </a:schemeClr>
        </a:solidFill>
      </a:fillStyleLst>
      <a:lnStyleLst>
        <a:ln w="9525" cap="flat" cmpd="sng" algn="ctr">
          <a:solidFill>
            <a:schemeClr val="phClr"/>
          </a:solidFill>
          <a:prstDash val="solid"/>
        </a:ln>
        <a:ln w="11429" cap="flat" cmpd="sng" algn="ctr">
          <a:solidFill>
            <a:schemeClr val="phClr"/>
          </a:solidFill>
          <a:prstDash val="sysDash"/>
        </a:ln>
        <a:ln w="200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0800" dist="254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50800" dist="25400" dir="5400000" rotWithShape="0">
              <a:srgbClr val="000000">
                <a:alpha val="45000"/>
              </a:srgbClr>
            </a:outerShdw>
          </a:effectLst>
          <a:scene3d>
            <a:camera prst="orthographicFront" fov="0">
              <a:rot lat="0" lon="0" rev="0"/>
            </a:camera>
            <a:lightRig rig="threePt" dir="t">
              <a:rot lat="0" lon="0" rev="0"/>
            </a:lightRig>
          </a:scene3d>
          <a:sp3d contourW="9525" prstMaterial="matte">
            <a:bevelT w="0" h="0"/>
            <a:contourClr>
              <a:schemeClr val="phClr">
                <a:shade val="70000"/>
                <a:satMod val="105000"/>
              </a:schemeClr>
            </a:contourClr>
          </a:sp3d>
        </a:effectStyle>
        <a:effectStyle>
          <a:effectLst>
            <a:outerShdw blurRad="50800" dist="25400" dir="5400000" rotWithShape="0">
              <a:srgbClr val="000000">
                <a:alpha val="45000"/>
              </a:srgbClr>
            </a:outerShdw>
          </a:effectLst>
          <a:scene3d>
            <a:camera prst="orthographicFront" fov="0">
              <a:rot lat="0" lon="0" rev="0"/>
            </a:camera>
            <a:lightRig rig="soft" dir="b">
              <a:rot lat="0" lon="0" rev="0"/>
            </a:lightRig>
          </a:scene3d>
          <a:sp3d prstMaterial="dkEdge">
            <a:bevelT w="63500" h="63500" prst="cross"/>
            <a:contourClr>
              <a:schemeClr val="phClr"/>
            </a:contourClr>
          </a:sp3d>
        </a:effectStyle>
      </a:effectStyleLst>
      <a:bgFillStyleLst>
        <a:solidFill>
          <a:schemeClr val="phClr"/>
        </a:solidFill>
        <a:blipFill>
          <a:blip xmlns:r="http://schemas.openxmlformats.org/officeDocument/2006/relationships" r:embed="rId1">
            <a:duotone>
              <a:schemeClr val="phClr">
                <a:shade val="70000"/>
                <a:satMod val="115000"/>
              </a:schemeClr>
              <a:schemeClr val="phClr">
                <a:tint val="85000"/>
              </a:schemeClr>
            </a:duotone>
          </a:blip>
          <a:tile tx="0" ty="0" sx="85000" sy="85000" flip="none" algn="tl"/>
        </a:blipFill>
        <a:blipFill>
          <a:blip xmlns:r="http://schemas.openxmlformats.org/officeDocument/2006/relationships" r:embed="rId2">
            <a:duotone>
              <a:schemeClr val="phClr">
                <a:shade val="65000"/>
                <a:satMod val="115000"/>
              </a:schemeClr>
              <a:schemeClr val="phClr">
                <a:tint val="85000"/>
              </a:schemeClr>
            </a:duotone>
          </a:blip>
          <a:tile tx="0" ty="0" sx="65000" sy="65000" flip="none" algn="tl"/>
        </a:blip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Civic</Template>
  <TotalTime>29</TotalTime>
  <Words>410</Words>
  <Application>Microsoft Office PowerPoint</Application>
  <PresentationFormat>On-screen Show (4:3)</PresentationFormat>
  <Paragraphs>94</Paragraphs>
  <Slides>10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10</vt:i4>
      </vt:variant>
    </vt:vector>
  </HeadingPairs>
  <TitlesOfParts>
    <vt:vector size="11" baseType="lpstr">
      <vt:lpstr>Civic</vt:lpstr>
      <vt:lpstr>ژورنالیسم سیاسی </vt:lpstr>
      <vt:lpstr>سرفصل های بحث </vt:lpstr>
      <vt:lpstr>انواع ژورنالیسم </vt:lpstr>
      <vt:lpstr>حوزه کنشگری </vt:lpstr>
      <vt:lpstr>ابزارها</vt:lpstr>
      <vt:lpstr>رابطه رسانه ها و سیاست و قدرت</vt:lpstr>
      <vt:lpstr>پارادایم ها</vt:lpstr>
      <vt:lpstr>قالب های اصلی تولید محتوا</vt:lpstr>
      <vt:lpstr>چارچوبهای اخلاقی</vt:lpstr>
      <vt:lpstr>الزامات حرفه ای گری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ژورنالیسم سیاسی</dc:title>
  <dc:creator>Amir Dabirimehr</dc:creator>
  <cp:lastModifiedBy>dabirimehr_a</cp:lastModifiedBy>
  <cp:revision>15</cp:revision>
  <dcterms:created xsi:type="dcterms:W3CDTF">2006-08-16T00:00:00Z</dcterms:created>
  <dcterms:modified xsi:type="dcterms:W3CDTF">2021-08-28T10:47:25Z</dcterms:modified>
</cp:coreProperties>
</file>